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notesMasterIdLst>
    <p:notesMasterId r:id="rId35"/>
  </p:notesMasterIdLst>
  <p:sldIdLst>
    <p:sldId id="256" r:id="rId5"/>
    <p:sldId id="306" r:id="rId6"/>
    <p:sldId id="271" r:id="rId7"/>
    <p:sldId id="266" r:id="rId8"/>
    <p:sldId id="352" r:id="rId9"/>
    <p:sldId id="302" r:id="rId10"/>
    <p:sldId id="268" r:id="rId11"/>
    <p:sldId id="354" r:id="rId12"/>
    <p:sldId id="310" r:id="rId13"/>
    <p:sldId id="311" r:id="rId14"/>
    <p:sldId id="353" r:id="rId15"/>
    <p:sldId id="267" r:id="rId16"/>
    <p:sldId id="288" r:id="rId17"/>
    <p:sldId id="296" r:id="rId18"/>
    <p:sldId id="295" r:id="rId19"/>
    <p:sldId id="270" r:id="rId20"/>
    <p:sldId id="345" r:id="rId21"/>
    <p:sldId id="349" r:id="rId22"/>
    <p:sldId id="263" r:id="rId23"/>
    <p:sldId id="303" r:id="rId24"/>
    <p:sldId id="304" r:id="rId25"/>
    <p:sldId id="344" r:id="rId26"/>
    <p:sldId id="281" r:id="rId27"/>
    <p:sldId id="346" r:id="rId28"/>
    <p:sldId id="298" r:id="rId29"/>
    <p:sldId id="347" r:id="rId30"/>
    <p:sldId id="348" r:id="rId31"/>
    <p:sldId id="305" r:id="rId32"/>
    <p:sldId id="286" r:id="rId33"/>
    <p:sldId id="287" r:id="rId3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E9E8C0C7-007F-4C9D-9246-D688BA6EC813}">
          <p14:sldIdLst>
            <p14:sldId id="256"/>
            <p14:sldId id="306"/>
            <p14:sldId id="271"/>
            <p14:sldId id="266"/>
            <p14:sldId id="352"/>
            <p14:sldId id="302"/>
            <p14:sldId id="268"/>
            <p14:sldId id="354"/>
            <p14:sldId id="310"/>
            <p14:sldId id="311"/>
            <p14:sldId id="353"/>
            <p14:sldId id="267"/>
            <p14:sldId id="288"/>
            <p14:sldId id="296"/>
            <p14:sldId id="295"/>
            <p14:sldId id="270"/>
            <p14:sldId id="345"/>
            <p14:sldId id="349"/>
            <p14:sldId id="263"/>
            <p14:sldId id="303"/>
            <p14:sldId id="304"/>
            <p14:sldId id="344"/>
            <p14:sldId id="281"/>
            <p14:sldId id="346"/>
            <p14:sldId id="298"/>
            <p14:sldId id="347"/>
            <p14:sldId id="348"/>
            <p14:sldId id="305"/>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693AA-1455-47E6-9441-9B117E7EC693}" v="17" dt="2019-03-15T06:46:07.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295" autoAdjust="0"/>
  </p:normalViewPr>
  <p:slideViewPr>
    <p:cSldViewPr snapToGrid="0">
      <p:cViewPr>
        <p:scale>
          <a:sx n="47" d="100"/>
          <a:sy n="47" d="100"/>
        </p:scale>
        <p:origin x="963" y="29"/>
      </p:cViewPr>
      <p:guideLst/>
    </p:cSldViewPr>
  </p:slideViewPr>
  <p:notesTextViewPr>
    <p:cViewPr>
      <p:scale>
        <a:sx n="1" d="1"/>
        <a:sy n="1" d="1"/>
      </p:scale>
      <p:origin x="0" y="0"/>
    </p:cViewPr>
  </p:notesTextViewPr>
  <p:sorterViewPr>
    <p:cViewPr>
      <p:scale>
        <a:sx n="100" d="100"/>
        <a:sy n="100" d="100"/>
      </p:scale>
      <p:origin x="0" y="-10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ctavio Pérez Maqueo" userId="b08ef64d-c9c4-4b42-8cf3-43410dc157f6" providerId="ADAL" clId="{12BB4A5F-0FAB-4359-87DE-F01A3D492336}"/>
    <pc:docChg chg="undo custSel addSld delSld modSld sldOrd delMainMaster delSection modSection">
      <pc:chgData name="Octavio Pérez Maqueo" userId="b08ef64d-c9c4-4b42-8cf3-43410dc157f6" providerId="ADAL" clId="{12BB4A5F-0FAB-4359-87DE-F01A3D492336}" dt="2019-03-15T06:46:18.895" v="127" actId="2696"/>
      <pc:docMkLst>
        <pc:docMk/>
      </pc:docMkLst>
      <pc:sldChg chg="modSp add del">
        <pc:chgData name="Octavio Pérez Maqueo" userId="b08ef64d-c9c4-4b42-8cf3-43410dc157f6" providerId="ADAL" clId="{12BB4A5F-0FAB-4359-87DE-F01A3D492336}" dt="2019-03-15T06:44:46.688" v="117" actId="2696"/>
        <pc:sldMkLst>
          <pc:docMk/>
          <pc:sldMk cId="2853979256" sldId="256"/>
        </pc:sldMkLst>
        <pc:spChg chg="mod">
          <ac:chgData name="Octavio Pérez Maqueo" userId="b08ef64d-c9c4-4b42-8cf3-43410dc157f6" providerId="ADAL" clId="{12BB4A5F-0FAB-4359-87DE-F01A3D492336}" dt="2019-03-15T06:04:02.427" v="81" actId="20577"/>
          <ac:spMkLst>
            <pc:docMk/>
            <pc:sldMk cId="2853979256" sldId="256"/>
            <ac:spMk id="4" creationId="{B601FC99-A691-4FDB-901F-0CCF9566A56F}"/>
          </ac:spMkLst>
        </pc:spChg>
        <pc:spChg chg="mod">
          <ac:chgData name="Octavio Pérez Maqueo" userId="b08ef64d-c9c4-4b42-8cf3-43410dc157f6" providerId="ADAL" clId="{12BB4A5F-0FAB-4359-87DE-F01A3D492336}" dt="2019-03-15T06:04:13.030" v="85" actId="20577"/>
          <ac:spMkLst>
            <pc:docMk/>
            <pc:sldMk cId="2853979256" sldId="256"/>
            <ac:spMk id="6" creationId="{9023F410-A53A-4DD7-AB9A-76784652C6CE}"/>
          </ac:spMkLst>
        </pc:spChg>
      </pc:sldChg>
      <pc:sldChg chg="del">
        <pc:chgData name="Octavio Pérez Maqueo" userId="b08ef64d-c9c4-4b42-8cf3-43410dc157f6" providerId="ADAL" clId="{12BB4A5F-0FAB-4359-87DE-F01A3D492336}" dt="2019-03-15T06:03:22.363" v="1" actId="2696"/>
        <pc:sldMkLst>
          <pc:docMk/>
          <pc:sldMk cId="2479293330" sldId="259"/>
        </pc:sldMkLst>
      </pc:sldChg>
      <pc:sldChg chg="del">
        <pc:chgData name="Octavio Pérez Maqueo" userId="b08ef64d-c9c4-4b42-8cf3-43410dc157f6" providerId="ADAL" clId="{12BB4A5F-0FAB-4359-87DE-F01A3D492336}" dt="2019-03-15T06:03:22.612" v="30" actId="2696"/>
        <pc:sldMkLst>
          <pc:docMk/>
          <pc:sldMk cId="541588685" sldId="260"/>
        </pc:sldMkLst>
      </pc:sldChg>
      <pc:sldChg chg="del">
        <pc:chgData name="Octavio Pérez Maqueo" userId="b08ef64d-c9c4-4b42-8cf3-43410dc157f6" providerId="ADAL" clId="{12BB4A5F-0FAB-4359-87DE-F01A3D492336}" dt="2019-03-15T06:03:22.866" v="49" actId="2696"/>
        <pc:sldMkLst>
          <pc:docMk/>
          <pc:sldMk cId="2238799942" sldId="261"/>
        </pc:sldMkLst>
      </pc:sldChg>
      <pc:sldChg chg="add del">
        <pc:chgData name="Octavio Pérez Maqueo" userId="b08ef64d-c9c4-4b42-8cf3-43410dc157f6" providerId="ADAL" clId="{12BB4A5F-0FAB-4359-87DE-F01A3D492336}" dt="2019-03-15T06:06:11.932" v="90" actId="2696"/>
        <pc:sldMkLst>
          <pc:docMk/>
          <pc:sldMk cId="843490587" sldId="263"/>
        </pc:sldMkLst>
      </pc:sldChg>
      <pc:sldChg chg="add">
        <pc:chgData name="Octavio Pérez Maqueo" userId="b08ef64d-c9c4-4b42-8cf3-43410dc157f6" providerId="ADAL" clId="{12BB4A5F-0FAB-4359-87DE-F01A3D492336}" dt="2019-03-15T06:06:25.999" v="92"/>
        <pc:sldMkLst>
          <pc:docMk/>
          <pc:sldMk cId="3826897946" sldId="263"/>
        </pc:sldMkLst>
      </pc:sldChg>
      <pc:sldChg chg="del">
        <pc:chgData name="Octavio Pérez Maqueo" userId="b08ef64d-c9c4-4b42-8cf3-43410dc157f6" providerId="ADAL" clId="{12BB4A5F-0FAB-4359-87DE-F01A3D492336}" dt="2019-03-15T06:03:22.905" v="51" actId="2696"/>
        <pc:sldMkLst>
          <pc:docMk/>
          <pc:sldMk cId="3596949372" sldId="265"/>
        </pc:sldMkLst>
      </pc:sldChg>
      <pc:sldChg chg="add">
        <pc:chgData name="Octavio Pérez Maqueo" userId="b08ef64d-c9c4-4b42-8cf3-43410dc157f6" providerId="ADAL" clId="{12BB4A5F-0FAB-4359-87DE-F01A3D492336}" dt="2019-03-15T06:03:42.071" v="55"/>
        <pc:sldMkLst>
          <pc:docMk/>
          <pc:sldMk cId="2048667482" sldId="266"/>
        </pc:sldMkLst>
      </pc:sldChg>
      <pc:sldChg chg="add">
        <pc:chgData name="Octavio Pérez Maqueo" userId="b08ef64d-c9c4-4b42-8cf3-43410dc157f6" providerId="ADAL" clId="{12BB4A5F-0FAB-4359-87DE-F01A3D492336}" dt="2019-03-15T06:03:42.071" v="55"/>
        <pc:sldMkLst>
          <pc:docMk/>
          <pc:sldMk cId="2183145210" sldId="267"/>
        </pc:sldMkLst>
      </pc:sldChg>
      <pc:sldChg chg="add ord setBg">
        <pc:chgData name="Octavio Pérez Maqueo" userId="b08ef64d-c9c4-4b42-8cf3-43410dc157f6" providerId="ADAL" clId="{12BB4A5F-0FAB-4359-87DE-F01A3D492336}" dt="2019-03-15T06:24:29.717" v="100"/>
        <pc:sldMkLst>
          <pc:docMk/>
          <pc:sldMk cId="3297770301" sldId="268"/>
        </pc:sldMkLst>
      </pc:sldChg>
      <pc:sldChg chg="add">
        <pc:chgData name="Octavio Pérez Maqueo" userId="b08ef64d-c9c4-4b42-8cf3-43410dc157f6" providerId="ADAL" clId="{12BB4A5F-0FAB-4359-87DE-F01A3D492336}" dt="2019-03-15T06:03:42.071" v="55"/>
        <pc:sldMkLst>
          <pc:docMk/>
          <pc:sldMk cId="2140503477" sldId="270"/>
        </pc:sldMkLst>
      </pc:sldChg>
      <pc:sldChg chg="add">
        <pc:chgData name="Octavio Pérez Maqueo" userId="b08ef64d-c9c4-4b42-8cf3-43410dc157f6" providerId="ADAL" clId="{12BB4A5F-0FAB-4359-87DE-F01A3D492336}" dt="2019-03-15T06:03:42.071" v="55"/>
        <pc:sldMkLst>
          <pc:docMk/>
          <pc:sldMk cId="1482780326" sldId="271"/>
        </pc:sldMkLst>
      </pc:sldChg>
      <pc:sldChg chg="del">
        <pc:chgData name="Octavio Pérez Maqueo" userId="b08ef64d-c9c4-4b42-8cf3-43410dc157f6" providerId="ADAL" clId="{12BB4A5F-0FAB-4359-87DE-F01A3D492336}" dt="2019-03-15T06:03:22.519" v="25" actId="2696"/>
        <pc:sldMkLst>
          <pc:docMk/>
          <pc:sldMk cId="904482297" sldId="273"/>
        </pc:sldMkLst>
      </pc:sldChg>
      <pc:sldChg chg="del">
        <pc:chgData name="Octavio Pérez Maqueo" userId="b08ef64d-c9c4-4b42-8cf3-43410dc157f6" providerId="ADAL" clId="{12BB4A5F-0FAB-4359-87DE-F01A3D492336}" dt="2019-03-15T06:03:22.544" v="26" actId="2696"/>
        <pc:sldMkLst>
          <pc:docMk/>
          <pc:sldMk cId="3619710132" sldId="274"/>
        </pc:sldMkLst>
      </pc:sldChg>
      <pc:sldChg chg="del">
        <pc:chgData name="Octavio Pérez Maqueo" userId="b08ef64d-c9c4-4b42-8cf3-43410dc157f6" providerId="ADAL" clId="{12BB4A5F-0FAB-4359-87DE-F01A3D492336}" dt="2019-03-15T06:03:22.549" v="27" actId="2696"/>
        <pc:sldMkLst>
          <pc:docMk/>
          <pc:sldMk cId="3028979984" sldId="275"/>
        </pc:sldMkLst>
      </pc:sldChg>
      <pc:sldChg chg="del">
        <pc:chgData name="Octavio Pérez Maqueo" userId="b08ef64d-c9c4-4b42-8cf3-43410dc157f6" providerId="ADAL" clId="{12BB4A5F-0FAB-4359-87DE-F01A3D492336}" dt="2019-03-15T06:03:22.689" v="36" actId="2696"/>
        <pc:sldMkLst>
          <pc:docMk/>
          <pc:sldMk cId="188767290" sldId="276"/>
        </pc:sldMkLst>
      </pc:sldChg>
      <pc:sldChg chg="del">
        <pc:chgData name="Octavio Pérez Maqueo" userId="b08ef64d-c9c4-4b42-8cf3-43410dc157f6" providerId="ADAL" clId="{12BB4A5F-0FAB-4359-87DE-F01A3D492336}" dt="2019-03-15T06:03:22.628" v="32" actId="2696"/>
        <pc:sldMkLst>
          <pc:docMk/>
          <pc:sldMk cId="376323575" sldId="277"/>
        </pc:sldMkLst>
      </pc:sldChg>
      <pc:sldChg chg="add del">
        <pc:chgData name="Octavio Pérez Maqueo" userId="b08ef64d-c9c4-4b42-8cf3-43410dc157f6" providerId="ADAL" clId="{12BB4A5F-0FAB-4359-87DE-F01A3D492336}" dt="2019-03-15T06:06:52.461" v="93" actId="2696"/>
        <pc:sldMkLst>
          <pc:docMk/>
          <pc:sldMk cId="2814290907" sldId="277"/>
        </pc:sldMkLst>
      </pc:sldChg>
      <pc:sldChg chg="del">
        <pc:chgData name="Octavio Pérez Maqueo" userId="b08ef64d-c9c4-4b42-8cf3-43410dc157f6" providerId="ADAL" clId="{12BB4A5F-0FAB-4359-87DE-F01A3D492336}" dt="2019-03-15T06:03:22.649" v="33" actId="2696"/>
        <pc:sldMkLst>
          <pc:docMk/>
          <pc:sldMk cId="2395067819" sldId="279"/>
        </pc:sldMkLst>
      </pc:sldChg>
      <pc:sldChg chg="del">
        <pc:chgData name="Octavio Pérez Maqueo" userId="b08ef64d-c9c4-4b42-8cf3-43410dc157f6" providerId="ADAL" clId="{12BB4A5F-0FAB-4359-87DE-F01A3D492336}" dt="2019-03-15T06:03:22.781" v="42" actId="2696"/>
        <pc:sldMkLst>
          <pc:docMk/>
          <pc:sldMk cId="463704865" sldId="280"/>
        </pc:sldMkLst>
      </pc:sldChg>
      <pc:sldChg chg="del">
        <pc:chgData name="Octavio Pérez Maqueo" userId="b08ef64d-c9c4-4b42-8cf3-43410dc157f6" providerId="ADAL" clId="{12BB4A5F-0FAB-4359-87DE-F01A3D492336}" dt="2019-03-15T06:03:22.612" v="31" actId="2696"/>
        <pc:sldMkLst>
          <pc:docMk/>
          <pc:sldMk cId="369525344" sldId="281"/>
        </pc:sldMkLst>
      </pc:sldChg>
      <pc:sldChg chg="add">
        <pc:chgData name="Octavio Pérez Maqueo" userId="b08ef64d-c9c4-4b42-8cf3-43410dc157f6" providerId="ADAL" clId="{12BB4A5F-0FAB-4359-87DE-F01A3D492336}" dt="2019-03-15T06:06:25.999" v="92"/>
        <pc:sldMkLst>
          <pc:docMk/>
          <pc:sldMk cId="375730816" sldId="281"/>
        </pc:sldMkLst>
      </pc:sldChg>
      <pc:sldChg chg="add del">
        <pc:chgData name="Octavio Pérez Maqueo" userId="b08ef64d-c9c4-4b42-8cf3-43410dc157f6" providerId="ADAL" clId="{12BB4A5F-0FAB-4359-87DE-F01A3D492336}" dt="2019-03-15T06:06:11.917" v="86" actId="2696"/>
        <pc:sldMkLst>
          <pc:docMk/>
          <pc:sldMk cId="3957359996" sldId="281"/>
        </pc:sldMkLst>
      </pc:sldChg>
      <pc:sldChg chg="del">
        <pc:chgData name="Octavio Pérez Maqueo" userId="b08ef64d-c9c4-4b42-8cf3-43410dc157f6" providerId="ADAL" clId="{12BB4A5F-0FAB-4359-87DE-F01A3D492336}" dt="2019-03-15T06:03:22.797" v="43" actId="2696"/>
        <pc:sldMkLst>
          <pc:docMk/>
          <pc:sldMk cId="1099591528" sldId="283"/>
        </pc:sldMkLst>
      </pc:sldChg>
      <pc:sldChg chg="add">
        <pc:chgData name="Octavio Pérez Maqueo" userId="b08ef64d-c9c4-4b42-8cf3-43410dc157f6" providerId="ADAL" clId="{12BB4A5F-0FAB-4359-87DE-F01A3D492336}" dt="2019-03-15T06:03:42.071" v="55"/>
        <pc:sldMkLst>
          <pc:docMk/>
          <pc:sldMk cId="501449970" sldId="286"/>
        </pc:sldMkLst>
      </pc:sldChg>
      <pc:sldChg chg="del">
        <pc:chgData name="Octavio Pérez Maqueo" userId="b08ef64d-c9c4-4b42-8cf3-43410dc157f6" providerId="ADAL" clId="{12BB4A5F-0FAB-4359-87DE-F01A3D492336}" dt="2019-03-15T06:03:22.797" v="44" actId="2696"/>
        <pc:sldMkLst>
          <pc:docMk/>
          <pc:sldMk cId="867550495" sldId="286"/>
        </pc:sldMkLst>
      </pc:sldChg>
      <pc:sldChg chg="add">
        <pc:chgData name="Octavio Pérez Maqueo" userId="b08ef64d-c9c4-4b42-8cf3-43410dc157f6" providerId="ADAL" clId="{12BB4A5F-0FAB-4359-87DE-F01A3D492336}" dt="2019-03-15T06:03:42.071" v="55"/>
        <pc:sldMkLst>
          <pc:docMk/>
          <pc:sldMk cId="1020082168" sldId="287"/>
        </pc:sldMkLst>
      </pc:sldChg>
      <pc:sldChg chg="del">
        <pc:chgData name="Octavio Pérez Maqueo" userId="b08ef64d-c9c4-4b42-8cf3-43410dc157f6" providerId="ADAL" clId="{12BB4A5F-0FAB-4359-87DE-F01A3D492336}" dt="2019-03-15T06:03:22.828" v="45" actId="2696"/>
        <pc:sldMkLst>
          <pc:docMk/>
          <pc:sldMk cId="3912855573" sldId="287"/>
        </pc:sldMkLst>
      </pc:sldChg>
      <pc:sldChg chg="add">
        <pc:chgData name="Octavio Pérez Maqueo" userId="b08ef64d-c9c4-4b42-8cf3-43410dc157f6" providerId="ADAL" clId="{12BB4A5F-0FAB-4359-87DE-F01A3D492336}" dt="2019-03-15T06:03:42.071" v="55"/>
        <pc:sldMkLst>
          <pc:docMk/>
          <pc:sldMk cId="1189084918" sldId="288"/>
        </pc:sldMkLst>
      </pc:sldChg>
      <pc:sldChg chg="del">
        <pc:chgData name="Octavio Pérez Maqueo" userId="b08ef64d-c9c4-4b42-8cf3-43410dc157f6" providerId="ADAL" clId="{12BB4A5F-0FAB-4359-87DE-F01A3D492336}" dt="2019-03-15T06:03:22.720" v="37" actId="2696"/>
        <pc:sldMkLst>
          <pc:docMk/>
          <pc:sldMk cId="4271046015" sldId="288"/>
        </pc:sldMkLst>
      </pc:sldChg>
      <pc:sldChg chg="del">
        <pc:chgData name="Octavio Pérez Maqueo" userId="b08ef64d-c9c4-4b42-8cf3-43410dc157f6" providerId="ADAL" clId="{12BB4A5F-0FAB-4359-87DE-F01A3D492336}" dt="2019-03-15T06:03:22.741" v="38" actId="2696"/>
        <pc:sldMkLst>
          <pc:docMk/>
          <pc:sldMk cId="4154178869" sldId="290"/>
        </pc:sldMkLst>
      </pc:sldChg>
      <pc:sldChg chg="del">
        <pc:chgData name="Octavio Pérez Maqueo" userId="b08ef64d-c9c4-4b42-8cf3-43410dc157f6" providerId="ADAL" clId="{12BB4A5F-0FAB-4359-87DE-F01A3D492336}" dt="2019-03-15T06:03:22.749" v="39" actId="2696"/>
        <pc:sldMkLst>
          <pc:docMk/>
          <pc:sldMk cId="1185343784" sldId="291"/>
        </pc:sldMkLst>
      </pc:sldChg>
      <pc:sldChg chg="del">
        <pc:chgData name="Octavio Pérez Maqueo" userId="b08ef64d-c9c4-4b42-8cf3-43410dc157f6" providerId="ADAL" clId="{12BB4A5F-0FAB-4359-87DE-F01A3D492336}" dt="2019-03-15T06:03:22.850" v="48" actId="2696"/>
        <pc:sldMkLst>
          <pc:docMk/>
          <pc:sldMk cId="2051237983" sldId="292"/>
        </pc:sldMkLst>
      </pc:sldChg>
      <pc:sldChg chg="add del">
        <pc:chgData name="Octavio Pérez Maqueo" userId="b08ef64d-c9c4-4b42-8cf3-43410dc157f6" providerId="ADAL" clId="{12BB4A5F-0FAB-4359-87DE-F01A3D492336}" dt="2019-03-15T06:03:48.137" v="59" actId="2696"/>
        <pc:sldMkLst>
          <pc:docMk/>
          <pc:sldMk cId="1212810048" sldId="293"/>
        </pc:sldMkLst>
      </pc:sldChg>
      <pc:sldChg chg="del">
        <pc:chgData name="Octavio Pérez Maqueo" userId="b08ef64d-c9c4-4b42-8cf3-43410dc157f6" providerId="ADAL" clId="{12BB4A5F-0FAB-4359-87DE-F01A3D492336}" dt="2019-03-15T06:03:22.581" v="28" actId="2696"/>
        <pc:sldMkLst>
          <pc:docMk/>
          <pc:sldMk cId="3931545582" sldId="293"/>
        </pc:sldMkLst>
      </pc:sldChg>
      <pc:sldChg chg="del">
        <pc:chgData name="Octavio Pérez Maqueo" userId="b08ef64d-c9c4-4b42-8cf3-43410dc157f6" providerId="ADAL" clId="{12BB4A5F-0FAB-4359-87DE-F01A3D492336}" dt="2019-03-15T06:03:22.581" v="29" actId="2696"/>
        <pc:sldMkLst>
          <pc:docMk/>
          <pc:sldMk cId="478810409" sldId="294"/>
        </pc:sldMkLst>
      </pc:sldChg>
      <pc:sldChg chg="add">
        <pc:chgData name="Octavio Pérez Maqueo" userId="b08ef64d-c9c4-4b42-8cf3-43410dc157f6" providerId="ADAL" clId="{12BB4A5F-0FAB-4359-87DE-F01A3D492336}" dt="2019-03-15T06:03:42.071" v="55"/>
        <pc:sldMkLst>
          <pc:docMk/>
          <pc:sldMk cId="4179336076" sldId="295"/>
        </pc:sldMkLst>
      </pc:sldChg>
      <pc:sldChg chg="add">
        <pc:chgData name="Octavio Pérez Maqueo" userId="b08ef64d-c9c4-4b42-8cf3-43410dc157f6" providerId="ADAL" clId="{12BB4A5F-0FAB-4359-87DE-F01A3D492336}" dt="2019-03-15T06:03:42.071" v="55"/>
        <pc:sldMkLst>
          <pc:docMk/>
          <pc:sldMk cId="134219869" sldId="296"/>
        </pc:sldMkLst>
      </pc:sldChg>
      <pc:sldChg chg="del">
        <pc:chgData name="Octavio Pérez Maqueo" userId="b08ef64d-c9c4-4b42-8cf3-43410dc157f6" providerId="ADAL" clId="{12BB4A5F-0FAB-4359-87DE-F01A3D492336}" dt="2019-03-15T06:03:22.750" v="40" actId="2696"/>
        <pc:sldMkLst>
          <pc:docMk/>
          <pc:sldMk cId="3546252095" sldId="297"/>
        </pc:sldMkLst>
      </pc:sldChg>
      <pc:sldChg chg="add">
        <pc:chgData name="Octavio Pérez Maqueo" userId="b08ef64d-c9c4-4b42-8cf3-43410dc157f6" providerId="ADAL" clId="{12BB4A5F-0FAB-4359-87DE-F01A3D492336}" dt="2019-03-15T06:03:42.071" v="55"/>
        <pc:sldMkLst>
          <pc:docMk/>
          <pc:sldMk cId="3715098306" sldId="298"/>
        </pc:sldMkLst>
      </pc:sldChg>
      <pc:sldChg chg="add">
        <pc:chgData name="Octavio Pérez Maqueo" userId="b08ef64d-c9c4-4b42-8cf3-43410dc157f6" providerId="ADAL" clId="{12BB4A5F-0FAB-4359-87DE-F01A3D492336}" dt="2019-03-15T06:03:42.071" v="55"/>
        <pc:sldMkLst>
          <pc:docMk/>
          <pc:sldMk cId="4228442466" sldId="302"/>
        </pc:sldMkLst>
      </pc:sldChg>
      <pc:sldChg chg="add">
        <pc:chgData name="Octavio Pérez Maqueo" userId="b08ef64d-c9c4-4b42-8cf3-43410dc157f6" providerId="ADAL" clId="{12BB4A5F-0FAB-4359-87DE-F01A3D492336}" dt="2019-03-15T06:06:25.999" v="92"/>
        <pc:sldMkLst>
          <pc:docMk/>
          <pc:sldMk cId="3226818075" sldId="303"/>
        </pc:sldMkLst>
      </pc:sldChg>
      <pc:sldChg chg="add del">
        <pc:chgData name="Octavio Pérez Maqueo" userId="b08ef64d-c9c4-4b42-8cf3-43410dc157f6" providerId="ADAL" clId="{12BB4A5F-0FAB-4359-87DE-F01A3D492336}" dt="2019-03-15T06:06:11.932" v="89" actId="2696"/>
        <pc:sldMkLst>
          <pc:docMk/>
          <pc:sldMk cId="4286900345" sldId="303"/>
        </pc:sldMkLst>
      </pc:sldChg>
      <pc:sldChg chg="add del">
        <pc:chgData name="Octavio Pérez Maqueo" userId="b08ef64d-c9c4-4b42-8cf3-43410dc157f6" providerId="ADAL" clId="{12BB4A5F-0FAB-4359-87DE-F01A3D492336}" dt="2019-03-15T06:06:11.932" v="88" actId="2696"/>
        <pc:sldMkLst>
          <pc:docMk/>
          <pc:sldMk cId="1558332672" sldId="304"/>
        </pc:sldMkLst>
      </pc:sldChg>
      <pc:sldChg chg="add">
        <pc:chgData name="Octavio Pérez Maqueo" userId="b08ef64d-c9c4-4b42-8cf3-43410dc157f6" providerId="ADAL" clId="{12BB4A5F-0FAB-4359-87DE-F01A3D492336}" dt="2019-03-15T06:06:25.999" v="92"/>
        <pc:sldMkLst>
          <pc:docMk/>
          <pc:sldMk cId="1857907944" sldId="304"/>
        </pc:sldMkLst>
      </pc:sldChg>
      <pc:sldChg chg="add modTransition">
        <pc:chgData name="Octavio Pérez Maqueo" userId="b08ef64d-c9c4-4b42-8cf3-43410dc157f6" providerId="ADAL" clId="{12BB4A5F-0FAB-4359-87DE-F01A3D492336}" dt="2019-03-15T06:28:20.050" v="113"/>
        <pc:sldMkLst>
          <pc:docMk/>
          <pc:sldMk cId="1673879177" sldId="305"/>
        </pc:sldMkLst>
      </pc:sldChg>
      <pc:sldChg chg="modSp add">
        <pc:chgData name="Octavio Pérez Maqueo" userId="b08ef64d-c9c4-4b42-8cf3-43410dc157f6" providerId="ADAL" clId="{12BB4A5F-0FAB-4359-87DE-F01A3D492336}" dt="2019-03-15T06:03:42.243" v="56" actId="27636"/>
        <pc:sldMkLst>
          <pc:docMk/>
          <pc:sldMk cId="314041148" sldId="306"/>
        </pc:sldMkLst>
        <pc:spChg chg="mod">
          <ac:chgData name="Octavio Pérez Maqueo" userId="b08ef64d-c9c4-4b42-8cf3-43410dc157f6" providerId="ADAL" clId="{12BB4A5F-0FAB-4359-87DE-F01A3D492336}" dt="2019-03-15T06:03:42.243" v="56" actId="27636"/>
          <ac:spMkLst>
            <pc:docMk/>
            <pc:sldMk cId="314041148" sldId="306"/>
            <ac:spMk id="3" creationId="{CED1BE42-7408-403E-9893-A0F8645D0CF0}"/>
          </ac:spMkLst>
        </pc:spChg>
      </pc:sldChg>
      <pc:sldChg chg="add del">
        <pc:chgData name="Octavio Pérez Maqueo" userId="b08ef64d-c9c4-4b42-8cf3-43410dc157f6" providerId="ADAL" clId="{12BB4A5F-0FAB-4359-87DE-F01A3D492336}" dt="2019-03-15T06:23:59.871" v="99" actId="2696"/>
        <pc:sldMkLst>
          <pc:docMk/>
          <pc:sldMk cId="3675707781" sldId="307"/>
        </pc:sldMkLst>
      </pc:sldChg>
      <pc:sldChg chg="add del">
        <pc:chgData name="Octavio Pérez Maqueo" userId="b08ef64d-c9c4-4b42-8cf3-43410dc157f6" providerId="ADAL" clId="{12BB4A5F-0FAB-4359-87DE-F01A3D492336}" dt="2019-03-15T06:45:26.632" v="125" actId="2696"/>
        <pc:sldMkLst>
          <pc:docMk/>
          <pc:sldMk cId="1783376359" sldId="309"/>
        </pc:sldMkLst>
      </pc:sldChg>
      <pc:sldChg chg="add">
        <pc:chgData name="Octavio Pérez Maqueo" userId="b08ef64d-c9c4-4b42-8cf3-43410dc157f6" providerId="ADAL" clId="{12BB4A5F-0FAB-4359-87DE-F01A3D492336}" dt="2019-03-15T06:44:29.223" v="115"/>
        <pc:sldMkLst>
          <pc:docMk/>
          <pc:sldMk cId="3370218764" sldId="310"/>
        </pc:sldMkLst>
      </pc:sldChg>
      <pc:sldChg chg="modSp add">
        <pc:chgData name="Octavio Pérez Maqueo" userId="b08ef64d-c9c4-4b42-8cf3-43410dc157f6" providerId="ADAL" clId="{12BB4A5F-0FAB-4359-87DE-F01A3D492336}" dt="2019-03-15T06:46:07.294" v="126" actId="207"/>
        <pc:sldMkLst>
          <pc:docMk/>
          <pc:sldMk cId="3393230302" sldId="311"/>
        </pc:sldMkLst>
        <pc:spChg chg="mod">
          <ac:chgData name="Octavio Pérez Maqueo" userId="b08ef64d-c9c4-4b42-8cf3-43410dc157f6" providerId="ADAL" clId="{12BB4A5F-0FAB-4359-87DE-F01A3D492336}" dt="2019-03-15T06:46:07.294" v="126" actId="207"/>
          <ac:spMkLst>
            <pc:docMk/>
            <pc:sldMk cId="3393230302" sldId="311"/>
            <ac:spMk id="3" creationId="{00000000-0000-0000-0000-000000000000}"/>
          </ac:spMkLst>
        </pc:spChg>
      </pc:sldChg>
      <pc:sldChg chg="del">
        <pc:chgData name="Octavio Pérez Maqueo" userId="b08ef64d-c9c4-4b42-8cf3-43410dc157f6" providerId="ADAL" clId="{12BB4A5F-0FAB-4359-87DE-F01A3D492336}" dt="2019-03-15T06:03:22.377" v="2" actId="2696"/>
        <pc:sldMkLst>
          <pc:docMk/>
          <pc:sldMk cId="1725160826" sldId="317"/>
        </pc:sldMkLst>
      </pc:sldChg>
      <pc:sldChg chg="del">
        <pc:chgData name="Octavio Pérez Maqueo" userId="b08ef64d-c9c4-4b42-8cf3-43410dc157f6" providerId="ADAL" clId="{12BB4A5F-0FAB-4359-87DE-F01A3D492336}" dt="2019-03-15T06:03:22.390" v="3" actId="2696"/>
        <pc:sldMkLst>
          <pc:docMk/>
          <pc:sldMk cId="4086462995" sldId="318"/>
        </pc:sldMkLst>
      </pc:sldChg>
      <pc:sldChg chg="del">
        <pc:chgData name="Octavio Pérez Maqueo" userId="b08ef64d-c9c4-4b42-8cf3-43410dc157f6" providerId="ADAL" clId="{12BB4A5F-0FAB-4359-87DE-F01A3D492336}" dt="2019-03-15T06:03:22.402" v="4" actId="2696"/>
        <pc:sldMkLst>
          <pc:docMk/>
          <pc:sldMk cId="1904095736" sldId="319"/>
        </pc:sldMkLst>
      </pc:sldChg>
      <pc:sldChg chg="del">
        <pc:chgData name="Octavio Pérez Maqueo" userId="b08ef64d-c9c4-4b42-8cf3-43410dc157f6" providerId="ADAL" clId="{12BB4A5F-0FAB-4359-87DE-F01A3D492336}" dt="2019-03-15T06:03:22.429" v="6" actId="2696"/>
        <pc:sldMkLst>
          <pc:docMk/>
          <pc:sldMk cId="35339256" sldId="320"/>
        </pc:sldMkLst>
      </pc:sldChg>
      <pc:sldChg chg="del">
        <pc:chgData name="Octavio Pérez Maqueo" userId="b08ef64d-c9c4-4b42-8cf3-43410dc157f6" providerId="ADAL" clId="{12BB4A5F-0FAB-4359-87DE-F01A3D492336}" dt="2019-03-15T06:03:22.443" v="7" actId="2696"/>
        <pc:sldMkLst>
          <pc:docMk/>
          <pc:sldMk cId="2811370221" sldId="321"/>
        </pc:sldMkLst>
      </pc:sldChg>
      <pc:sldChg chg="del">
        <pc:chgData name="Octavio Pérez Maqueo" userId="b08ef64d-c9c4-4b42-8cf3-43410dc157f6" providerId="ADAL" clId="{12BB4A5F-0FAB-4359-87DE-F01A3D492336}" dt="2019-03-15T06:03:22.463" v="9" actId="2696"/>
        <pc:sldMkLst>
          <pc:docMk/>
          <pc:sldMk cId="3300517557" sldId="322"/>
        </pc:sldMkLst>
      </pc:sldChg>
      <pc:sldChg chg="del">
        <pc:chgData name="Octavio Pérez Maqueo" userId="b08ef64d-c9c4-4b42-8cf3-43410dc157f6" providerId="ADAL" clId="{12BB4A5F-0FAB-4359-87DE-F01A3D492336}" dt="2019-03-15T06:03:22.472" v="10" actId="2696"/>
        <pc:sldMkLst>
          <pc:docMk/>
          <pc:sldMk cId="668596332" sldId="323"/>
        </pc:sldMkLst>
      </pc:sldChg>
      <pc:sldChg chg="del">
        <pc:chgData name="Octavio Pérez Maqueo" userId="b08ef64d-c9c4-4b42-8cf3-43410dc157f6" providerId="ADAL" clId="{12BB4A5F-0FAB-4359-87DE-F01A3D492336}" dt="2019-03-15T06:03:22.488" v="11" actId="2696"/>
        <pc:sldMkLst>
          <pc:docMk/>
          <pc:sldMk cId="662664550" sldId="324"/>
        </pc:sldMkLst>
      </pc:sldChg>
      <pc:sldChg chg="del">
        <pc:chgData name="Octavio Pérez Maqueo" userId="b08ef64d-c9c4-4b42-8cf3-43410dc157f6" providerId="ADAL" clId="{12BB4A5F-0FAB-4359-87DE-F01A3D492336}" dt="2019-03-15T06:03:22.828" v="46" actId="2696"/>
        <pc:sldMkLst>
          <pc:docMk/>
          <pc:sldMk cId="0" sldId="328"/>
        </pc:sldMkLst>
      </pc:sldChg>
      <pc:sldChg chg="del">
        <pc:chgData name="Octavio Pérez Maqueo" userId="b08ef64d-c9c4-4b42-8cf3-43410dc157f6" providerId="ADAL" clId="{12BB4A5F-0FAB-4359-87DE-F01A3D492336}" dt="2019-03-15T06:03:22.850" v="47" actId="2696"/>
        <pc:sldMkLst>
          <pc:docMk/>
          <pc:sldMk cId="0" sldId="329"/>
        </pc:sldMkLst>
      </pc:sldChg>
      <pc:sldChg chg="del">
        <pc:chgData name="Octavio Pérez Maqueo" userId="b08ef64d-c9c4-4b42-8cf3-43410dc157f6" providerId="ADAL" clId="{12BB4A5F-0FAB-4359-87DE-F01A3D492336}" dt="2019-03-15T06:03:22.451" v="8" actId="2696"/>
        <pc:sldMkLst>
          <pc:docMk/>
          <pc:sldMk cId="465996087" sldId="330"/>
        </pc:sldMkLst>
      </pc:sldChg>
      <pc:sldChg chg="del">
        <pc:chgData name="Octavio Pérez Maqueo" userId="b08ef64d-c9c4-4b42-8cf3-43410dc157f6" providerId="ADAL" clId="{12BB4A5F-0FAB-4359-87DE-F01A3D492336}" dt="2019-03-15T06:03:22.656" v="34" actId="2696"/>
        <pc:sldMkLst>
          <pc:docMk/>
          <pc:sldMk cId="2301148086" sldId="331"/>
        </pc:sldMkLst>
      </pc:sldChg>
      <pc:sldChg chg="del">
        <pc:chgData name="Octavio Pérez Maqueo" userId="b08ef64d-c9c4-4b42-8cf3-43410dc157f6" providerId="ADAL" clId="{12BB4A5F-0FAB-4359-87DE-F01A3D492336}" dt="2019-03-15T06:03:22.673" v="35" actId="2696"/>
        <pc:sldMkLst>
          <pc:docMk/>
          <pc:sldMk cId="2897087576" sldId="332"/>
        </pc:sldMkLst>
      </pc:sldChg>
      <pc:sldChg chg="del">
        <pc:chgData name="Octavio Pérez Maqueo" userId="b08ef64d-c9c4-4b42-8cf3-43410dc157f6" providerId="ADAL" clId="{12BB4A5F-0FAB-4359-87DE-F01A3D492336}" dt="2019-03-15T06:03:22.766" v="41" actId="2696"/>
        <pc:sldMkLst>
          <pc:docMk/>
          <pc:sldMk cId="2347221892" sldId="333"/>
        </pc:sldMkLst>
      </pc:sldChg>
      <pc:sldChg chg="del">
        <pc:chgData name="Octavio Pérez Maqueo" userId="b08ef64d-c9c4-4b42-8cf3-43410dc157f6" providerId="ADAL" clId="{12BB4A5F-0FAB-4359-87DE-F01A3D492336}" dt="2019-03-15T06:03:22.347" v="0" actId="2696"/>
        <pc:sldMkLst>
          <pc:docMk/>
          <pc:sldMk cId="2019458051" sldId="334"/>
        </pc:sldMkLst>
      </pc:sldChg>
      <pc:sldChg chg="del">
        <pc:chgData name="Octavio Pérez Maqueo" userId="b08ef64d-c9c4-4b42-8cf3-43410dc157f6" providerId="ADAL" clId="{12BB4A5F-0FAB-4359-87DE-F01A3D492336}" dt="2019-03-15T06:03:22.488" v="12" actId="2696"/>
        <pc:sldMkLst>
          <pc:docMk/>
          <pc:sldMk cId="2592947877" sldId="339"/>
        </pc:sldMkLst>
      </pc:sldChg>
      <pc:sldChg chg="del">
        <pc:chgData name="Octavio Pérez Maqueo" userId="b08ef64d-c9c4-4b42-8cf3-43410dc157f6" providerId="ADAL" clId="{12BB4A5F-0FAB-4359-87DE-F01A3D492336}" dt="2019-03-15T06:03:22.905" v="50" actId="2696"/>
        <pc:sldMkLst>
          <pc:docMk/>
          <pc:sldMk cId="1579298126" sldId="343"/>
        </pc:sldMkLst>
      </pc:sldChg>
      <pc:sldChg chg="del">
        <pc:chgData name="Octavio Pérez Maqueo" userId="b08ef64d-c9c4-4b42-8cf3-43410dc157f6" providerId="ADAL" clId="{12BB4A5F-0FAB-4359-87DE-F01A3D492336}" dt="2019-03-15T06:03:22.418" v="5" actId="2696"/>
        <pc:sldMkLst>
          <pc:docMk/>
          <pc:sldMk cId="421119155" sldId="344"/>
        </pc:sldMkLst>
      </pc:sldChg>
      <pc:sldChg chg="add del">
        <pc:chgData name="Octavio Pérez Maqueo" userId="b08ef64d-c9c4-4b42-8cf3-43410dc157f6" providerId="ADAL" clId="{12BB4A5F-0FAB-4359-87DE-F01A3D492336}" dt="2019-03-15T06:06:11.932" v="87" actId="2696"/>
        <pc:sldMkLst>
          <pc:docMk/>
          <pc:sldMk cId="3608548157" sldId="344"/>
        </pc:sldMkLst>
      </pc:sldChg>
      <pc:sldChg chg="add modTransition">
        <pc:chgData name="Octavio Pérez Maqueo" userId="b08ef64d-c9c4-4b42-8cf3-43410dc157f6" providerId="ADAL" clId="{12BB4A5F-0FAB-4359-87DE-F01A3D492336}" dt="2019-03-15T06:27:43.949" v="111"/>
        <pc:sldMkLst>
          <pc:docMk/>
          <pc:sldMk cId="4086193566" sldId="344"/>
        </pc:sldMkLst>
      </pc:sldChg>
      <pc:sldChg chg="add">
        <pc:chgData name="Octavio Pérez Maqueo" userId="b08ef64d-c9c4-4b42-8cf3-43410dc157f6" providerId="ADAL" clId="{12BB4A5F-0FAB-4359-87DE-F01A3D492336}" dt="2019-03-15T06:03:42.071" v="55"/>
        <pc:sldMkLst>
          <pc:docMk/>
          <pc:sldMk cId="2188804836" sldId="345"/>
        </pc:sldMkLst>
      </pc:sldChg>
      <pc:sldChg chg="modSp add modTransition">
        <pc:chgData name="Octavio Pérez Maqueo" userId="b08ef64d-c9c4-4b42-8cf3-43410dc157f6" providerId="ADAL" clId="{12BB4A5F-0FAB-4359-87DE-F01A3D492336}" dt="2019-03-15T06:27:54.732" v="112"/>
        <pc:sldMkLst>
          <pc:docMk/>
          <pc:sldMk cId="3073863013" sldId="346"/>
        </pc:sldMkLst>
        <pc:spChg chg="mod">
          <ac:chgData name="Octavio Pérez Maqueo" userId="b08ef64d-c9c4-4b42-8cf3-43410dc157f6" providerId="ADAL" clId="{12BB4A5F-0FAB-4359-87DE-F01A3D492336}" dt="2019-03-15T06:03:42.284" v="57" actId="27636"/>
          <ac:spMkLst>
            <pc:docMk/>
            <pc:sldMk cId="3073863013" sldId="346"/>
            <ac:spMk id="3" creationId="{00000000-0000-0000-0000-000000000000}"/>
          </ac:spMkLst>
        </pc:spChg>
      </pc:sldChg>
      <pc:sldChg chg="modSp add">
        <pc:chgData name="Octavio Pérez Maqueo" userId="b08ef64d-c9c4-4b42-8cf3-43410dc157f6" providerId="ADAL" clId="{12BB4A5F-0FAB-4359-87DE-F01A3D492336}" dt="2019-03-15T06:03:42.288" v="58" actId="27636"/>
        <pc:sldMkLst>
          <pc:docMk/>
          <pc:sldMk cId="1245723735" sldId="347"/>
        </pc:sldMkLst>
        <pc:spChg chg="mod">
          <ac:chgData name="Octavio Pérez Maqueo" userId="b08ef64d-c9c4-4b42-8cf3-43410dc157f6" providerId="ADAL" clId="{12BB4A5F-0FAB-4359-87DE-F01A3D492336}" dt="2019-03-15T06:03:42.288" v="58" actId="27636"/>
          <ac:spMkLst>
            <pc:docMk/>
            <pc:sldMk cId="1245723735" sldId="347"/>
            <ac:spMk id="2" creationId="{650B036E-C46C-49C4-A50E-60F890166820}"/>
          </ac:spMkLst>
        </pc:spChg>
      </pc:sldChg>
      <pc:sldChg chg="add">
        <pc:chgData name="Octavio Pérez Maqueo" userId="b08ef64d-c9c4-4b42-8cf3-43410dc157f6" providerId="ADAL" clId="{12BB4A5F-0FAB-4359-87DE-F01A3D492336}" dt="2019-03-15T06:03:42.071" v="55"/>
        <pc:sldMkLst>
          <pc:docMk/>
          <pc:sldMk cId="85006894" sldId="348"/>
        </pc:sldMkLst>
      </pc:sldChg>
      <pc:sldChg chg="add">
        <pc:chgData name="Octavio Pérez Maqueo" userId="b08ef64d-c9c4-4b42-8cf3-43410dc157f6" providerId="ADAL" clId="{12BB4A5F-0FAB-4359-87DE-F01A3D492336}" dt="2019-03-15T06:06:25.999" v="92"/>
        <pc:sldMkLst>
          <pc:docMk/>
          <pc:sldMk cId="751000097" sldId="349"/>
        </pc:sldMkLst>
      </pc:sldChg>
      <pc:sldChg chg="add del">
        <pc:chgData name="Octavio Pérez Maqueo" userId="b08ef64d-c9c4-4b42-8cf3-43410dc157f6" providerId="ADAL" clId="{12BB4A5F-0FAB-4359-87DE-F01A3D492336}" dt="2019-03-15T06:06:11.932" v="91" actId="2696"/>
        <pc:sldMkLst>
          <pc:docMk/>
          <pc:sldMk cId="1868250264" sldId="349"/>
        </pc:sldMkLst>
      </pc:sldChg>
      <pc:sldChg chg="modSp add del">
        <pc:chgData name="Octavio Pérez Maqueo" userId="b08ef64d-c9c4-4b42-8cf3-43410dc157f6" providerId="ADAL" clId="{12BB4A5F-0FAB-4359-87DE-F01A3D492336}" dt="2019-03-15T06:46:18.895" v="127" actId="2696"/>
        <pc:sldMkLst>
          <pc:docMk/>
          <pc:sldMk cId="2431930170" sldId="351"/>
        </pc:sldMkLst>
        <pc:graphicFrameChg chg="mod modGraphic">
          <ac:chgData name="Octavio Pérez Maqueo" userId="b08ef64d-c9c4-4b42-8cf3-43410dc157f6" providerId="ADAL" clId="{12BB4A5F-0FAB-4359-87DE-F01A3D492336}" dt="2019-03-15T06:26:00.065" v="110" actId="14100"/>
          <ac:graphicFrameMkLst>
            <pc:docMk/>
            <pc:sldMk cId="2431930170" sldId="351"/>
            <ac:graphicFrameMk id="5" creationId="{62FFC888-936F-45FC-B54B-FB36C70D3A51}"/>
          </ac:graphicFrameMkLst>
        </pc:graphicFrameChg>
      </pc:sldChg>
      <pc:sldChg chg="add ord setBg">
        <pc:chgData name="Octavio Pérez Maqueo" userId="b08ef64d-c9c4-4b42-8cf3-43410dc157f6" providerId="ADAL" clId="{12BB4A5F-0FAB-4359-87DE-F01A3D492336}" dt="2019-03-15T06:25:04.984" v="101"/>
        <pc:sldMkLst>
          <pc:docMk/>
          <pc:sldMk cId="3441550695" sldId="352"/>
        </pc:sldMkLst>
      </pc:sldChg>
      <pc:sldChg chg="add">
        <pc:chgData name="Octavio Pérez Maqueo" userId="b08ef64d-c9c4-4b42-8cf3-43410dc157f6" providerId="ADAL" clId="{12BB4A5F-0FAB-4359-87DE-F01A3D492336}" dt="2019-03-15T06:33:37.343" v="114"/>
        <pc:sldMkLst>
          <pc:docMk/>
          <pc:sldMk cId="2800350307" sldId="353"/>
        </pc:sldMkLst>
      </pc:sldChg>
      <pc:sldChg chg="addSp delSp modSp add modAnim">
        <pc:chgData name="Octavio Pérez Maqueo" userId="b08ef64d-c9c4-4b42-8cf3-43410dc157f6" providerId="ADAL" clId="{12BB4A5F-0FAB-4359-87DE-F01A3D492336}" dt="2019-03-15T06:45:22.594" v="124"/>
        <pc:sldMkLst>
          <pc:docMk/>
          <pc:sldMk cId="3641638347" sldId="354"/>
        </pc:sldMkLst>
        <pc:spChg chg="add del mod">
          <ac:chgData name="Octavio Pérez Maqueo" userId="b08ef64d-c9c4-4b42-8cf3-43410dc157f6" providerId="ADAL" clId="{12BB4A5F-0FAB-4359-87DE-F01A3D492336}" dt="2019-03-15T06:45:03.859" v="121" actId="478"/>
          <ac:spMkLst>
            <pc:docMk/>
            <pc:sldMk cId="3641638347" sldId="354"/>
            <ac:spMk id="3" creationId="{D7BBFB52-FDB0-4782-9CE4-6207310CF427}"/>
          </ac:spMkLst>
        </pc:spChg>
        <pc:spChg chg="del">
          <ac:chgData name="Octavio Pérez Maqueo" userId="b08ef64d-c9c4-4b42-8cf3-43410dc157f6" providerId="ADAL" clId="{12BB4A5F-0FAB-4359-87DE-F01A3D492336}" dt="2019-03-15T06:44:57.245" v="119" actId="478"/>
          <ac:spMkLst>
            <pc:docMk/>
            <pc:sldMk cId="3641638347" sldId="354"/>
            <ac:spMk id="4" creationId="{B601FC99-A691-4FDB-901F-0CCF9566A56F}"/>
          </ac:spMkLst>
        </pc:spChg>
        <pc:spChg chg="del">
          <ac:chgData name="Octavio Pérez Maqueo" userId="b08ef64d-c9c4-4b42-8cf3-43410dc157f6" providerId="ADAL" clId="{12BB4A5F-0FAB-4359-87DE-F01A3D492336}" dt="2019-03-15T06:45:01.150" v="120" actId="478"/>
          <ac:spMkLst>
            <pc:docMk/>
            <pc:sldMk cId="3641638347" sldId="354"/>
            <ac:spMk id="5" creationId="{59FB0422-D057-41D7-9495-C41E1C9945CD}"/>
          </ac:spMkLst>
        </pc:spChg>
        <pc:spChg chg="del">
          <ac:chgData name="Octavio Pérez Maqueo" userId="b08ef64d-c9c4-4b42-8cf3-43410dc157f6" providerId="ADAL" clId="{12BB4A5F-0FAB-4359-87DE-F01A3D492336}" dt="2019-03-15T06:45:10.107" v="123" actId="478"/>
          <ac:spMkLst>
            <pc:docMk/>
            <pc:sldMk cId="3641638347" sldId="354"/>
            <ac:spMk id="6" creationId="{9023F410-A53A-4DD7-AB9A-76784652C6CE}"/>
          </ac:spMkLst>
        </pc:spChg>
        <pc:spChg chg="add del mod">
          <ac:chgData name="Octavio Pérez Maqueo" userId="b08ef64d-c9c4-4b42-8cf3-43410dc157f6" providerId="ADAL" clId="{12BB4A5F-0FAB-4359-87DE-F01A3D492336}" dt="2019-03-15T06:45:06.478" v="122" actId="478"/>
          <ac:spMkLst>
            <pc:docMk/>
            <pc:sldMk cId="3641638347" sldId="354"/>
            <ac:spMk id="8" creationId="{D0DF49EC-BB3D-43E4-AA2D-6C39AF507677}"/>
          </ac:spMkLst>
        </pc:spChg>
        <pc:spChg chg="add">
          <ac:chgData name="Octavio Pérez Maqueo" userId="b08ef64d-c9c4-4b42-8cf3-43410dc157f6" providerId="ADAL" clId="{12BB4A5F-0FAB-4359-87DE-F01A3D492336}" dt="2019-03-15T06:45:22.594" v="124"/>
          <ac:spMkLst>
            <pc:docMk/>
            <pc:sldMk cId="3641638347" sldId="354"/>
            <ac:spMk id="9" creationId="{C82E305D-1CF0-4D34-8EF6-BC5DEE7DAACA}"/>
          </ac:spMkLst>
        </pc:spChg>
        <pc:spChg chg="add">
          <ac:chgData name="Octavio Pérez Maqueo" userId="b08ef64d-c9c4-4b42-8cf3-43410dc157f6" providerId="ADAL" clId="{12BB4A5F-0FAB-4359-87DE-F01A3D492336}" dt="2019-03-15T06:45:22.594" v="124"/>
          <ac:spMkLst>
            <pc:docMk/>
            <pc:sldMk cId="3641638347" sldId="354"/>
            <ac:spMk id="11" creationId="{E44A26F2-06C2-4EEC-A38E-1672EE0C33F8}"/>
          </ac:spMkLst>
        </pc:spChg>
        <pc:spChg chg="add">
          <ac:chgData name="Octavio Pérez Maqueo" userId="b08ef64d-c9c4-4b42-8cf3-43410dc157f6" providerId="ADAL" clId="{12BB4A5F-0FAB-4359-87DE-F01A3D492336}" dt="2019-03-15T06:45:22.594" v="124"/>
          <ac:spMkLst>
            <pc:docMk/>
            <pc:sldMk cId="3641638347" sldId="354"/>
            <ac:spMk id="12" creationId="{369AA005-BAF4-4A4F-8E96-80654A504B3A}"/>
          </ac:spMkLst>
        </pc:spChg>
        <pc:picChg chg="add">
          <ac:chgData name="Octavio Pérez Maqueo" userId="b08ef64d-c9c4-4b42-8cf3-43410dc157f6" providerId="ADAL" clId="{12BB4A5F-0FAB-4359-87DE-F01A3D492336}" dt="2019-03-15T06:45:22.594" v="124"/>
          <ac:picMkLst>
            <pc:docMk/>
            <pc:sldMk cId="3641638347" sldId="354"/>
            <ac:picMk id="10" creationId="{990044BD-E8A4-4901-9B1B-10BF0F25C642}"/>
          </ac:picMkLst>
        </pc:picChg>
      </pc:sldChg>
      <pc:sldMasterChg chg="del delSldLayout">
        <pc:chgData name="Octavio Pérez Maqueo" userId="b08ef64d-c9c4-4b42-8cf3-43410dc157f6" providerId="ADAL" clId="{12BB4A5F-0FAB-4359-87DE-F01A3D492336}" dt="2019-03-15T06:03:22.504" v="24" actId="2696"/>
        <pc:sldMasterMkLst>
          <pc:docMk/>
          <pc:sldMasterMk cId="1676544201" sldId="2147483698"/>
        </pc:sldMasterMkLst>
        <pc:sldLayoutChg chg="del">
          <pc:chgData name="Octavio Pérez Maqueo" userId="b08ef64d-c9c4-4b42-8cf3-43410dc157f6" providerId="ADAL" clId="{12BB4A5F-0FAB-4359-87DE-F01A3D492336}" dt="2019-03-15T06:03:22.488" v="13" actId="2696"/>
          <pc:sldLayoutMkLst>
            <pc:docMk/>
            <pc:sldMasterMk cId="1676544201" sldId="2147483698"/>
            <pc:sldLayoutMk cId="1857512759" sldId="2147483699"/>
          </pc:sldLayoutMkLst>
        </pc:sldLayoutChg>
        <pc:sldLayoutChg chg="del">
          <pc:chgData name="Octavio Pérez Maqueo" userId="b08ef64d-c9c4-4b42-8cf3-43410dc157f6" providerId="ADAL" clId="{12BB4A5F-0FAB-4359-87DE-F01A3D492336}" dt="2019-03-15T06:03:22.504" v="14" actId="2696"/>
          <pc:sldLayoutMkLst>
            <pc:docMk/>
            <pc:sldMasterMk cId="1676544201" sldId="2147483698"/>
            <pc:sldLayoutMk cId="2365360857" sldId="2147483700"/>
          </pc:sldLayoutMkLst>
        </pc:sldLayoutChg>
        <pc:sldLayoutChg chg="del">
          <pc:chgData name="Octavio Pérez Maqueo" userId="b08ef64d-c9c4-4b42-8cf3-43410dc157f6" providerId="ADAL" clId="{12BB4A5F-0FAB-4359-87DE-F01A3D492336}" dt="2019-03-15T06:03:22.504" v="15" actId="2696"/>
          <pc:sldLayoutMkLst>
            <pc:docMk/>
            <pc:sldMasterMk cId="1676544201" sldId="2147483698"/>
            <pc:sldLayoutMk cId="1463169470" sldId="2147483701"/>
          </pc:sldLayoutMkLst>
        </pc:sldLayoutChg>
        <pc:sldLayoutChg chg="del">
          <pc:chgData name="Octavio Pérez Maqueo" userId="b08ef64d-c9c4-4b42-8cf3-43410dc157f6" providerId="ADAL" clId="{12BB4A5F-0FAB-4359-87DE-F01A3D492336}" dt="2019-03-15T06:03:22.504" v="16" actId="2696"/>
          <pc:sldLayoutMkLst>
            <pc:docMk/>
            <pc:sldMasterMk cId="1676544201" sldId="2147483698"/>
            <pc:sldLayoutMk cId="2787690524" sldId="2147483702"/>
          </pc:sldLayoutMkLst>
        </pc:sldLayoutChg>
        <pc:sldLayoutChg chg="del">
          <pc:chgData name="Octavio Pérez Maqueo" userId="b08ef64d-c9c4-4b42-8cf3-43410dc157f6" providerId="ADAL" clId="{12BB4A5F-0FAB-4359-87DE-F01A3D492336}" dt="2019-03-15T06:03:22.504" v="17" actId="2696"/>
          <pc:sldLayoutMkLst>
            <pc:docMk/>
            <pc:sldMasterMk cId="1676544201" sldId="2147483698"/>
            <pc:sldLayoutMk cId="997105406" sldId="2147483703"/>
          </pc:sldLayoutMkLst>
        </pc:sldLayoutChg>
        <pc:sldLayoutChg chg="del">
          <pc:chgData name="Octavio Pérez Maqueo" userId="b08ef64d-c9c4-4b42-8cf3-43410dc157f6" providerId="ADAL" clId="{12BB4A5F-0FAB-4359-87DE-F01A3D492336}" dt="2019-03-15T06:03:22.504" v="18" actId="2696"/>
          <pc:sldLayoutMkLst>
            <pc:docMk/>
            <pc:sldMasterMk cId="1676544201" sldId="2147483698"/>
            <pc:sldLayoutMk cId="3918907500" sldId="2147483704"/>
          </pc:sldLayoutMkLst>
        </pc:sldLayoutChg>
        <pc:sldLayoutChg chg="del">
          <pc:chgData name="Octavio Pérez Maqueo" userId="b08ef64d-c9c4-4b42-8cf3-43410dc157f6" providerId="ADAL" clId="{12BB4A5F-0FAB-4359-87DE-F01A3D492336}" dt="2019-03-15T06:03:22.504" v="19" actId="2696"/>
          <pc:sldLayoutMkLst>
            <pc:docMk/>
            <pc:sldMasterMk cId="1676544201" sldId="2147483698"/>
            <pc:sldLayoutMk cId="2972140523" sldId="2147483705"/>
          </pc:sldLayoutMkLst>
        </pc:sldLayoutChg>
        <pc:sldLayoutChg chg="del">
          <pc:chgData name="Octavio Pérez Maqueo" userId="b08ef64d-c9c4-4b42-8cf3-43410dc157f6" providerId="ADAL" clId="{12BB4A5F-0FAB-4359-87DE-F01A3D492336}" dt="2019-03-15T06:03:22.504" v="20" actId="2696"/>
          <pc:sldLayoutMkLst>
            <pc:docMk/>
            <pc:sldMasterMk cId="1676544201" sldId="2147483698"/>
            <pc:sldLayoutMk cId="1488823773" sldId="2147483706"/>
          </pc:sldLayoutMkLst>
        </pc:sldLayoutChg>
        <pc:sldLayoutChg chg="del">
          <pc:chgData name="Octavio Pérez Maqueo" userId="b08ef64d-c9c4-4b42-8cf3-43410dc157f6" providerId="ADAL" clId="{12BB4A5F-0FAB-4359-87DE-F01A3D492336}" dt="2019-03-15T06:03:22.504" v="21" actId="2696"/>
          <pc:sldLayoutMkLst>
            <pc:docMk/>
            <pc:sldMasterMk cId="1676544201" sldId="2147483698"/>
            <pc:sldLayoutMk cId="200953448" sldId="2147483707"/>
          </pc:sldLayoutMkLst>
        </pc:sldLayoutChg>
        <pc:sldLayoutChg chg="del">
          <pc:chgData name="Octavio Pérez Maqueo" userId="b08ef64d-c9c4-4b42-8cf3-43410dc157f6" providerId="ADAL" clId="{12BB4A5F-0FAB-4359-87DE-F01A3D492336}" dt="2019-03-15T06:03:22.504" v="22" actId="2696"/>
          <pc:sldLayoutMkLst>
            <pc:docMk/>
            <pc:sldMasterMk cId="1676544201" sldId="2147483698"/>
            <pc:sldLayoutMk cId="3206430648" sldId="2147483708"/>
          </pc:sldLayoutMkLst>
        </pc:sldLayoutChg>
        <pc:sldLayoutChg chg="del">
          <pc:chgData name="Octavio Pérez Maqueo" userId="b08ef64d-c9c4-4b42-8cf3-43410dc157f6" providerId="ADAL" clId="{12BB4A5F-0FAB-4359-87DE-F01A3D492336}" dt="2019-03-15T06:03:22.504" v="23" actId="2696"/>
          <pc:sldLayoutMkLst>
            <pc:docMk/>
            <pc:sldMasterMk cId="1676544201" sldId="2147483698"/>
            <pc:sldLayoutMk cId="1493750228" sldId="214748370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59CBE-619F-4974-9FEB-FCFC55E3D0F0}" type="datetimeFigureOut">
              <a:rPr lang="es-MX" smtClean="0"/>
              <a:t>15/03/2019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A7E82-0080-43D5-9544-EE3E42D6F07A}" type="slidenum">
              <a:rPr lang="es-MX" smtClean="0"/>
              <a:t>‹Nº›</a:t>
            </a:fld>
            <a:endParaRPr lang="es-MX"/>
          </a:p>
        </p:txBody>
      </p:sp>
    </p:spTree>
    <p:extLst>
      <p:ext uri="{BB962C8B-B14F-4D97-AF65-F5344CB8AC3E}">
        <p14:creationId xmlns:p14="http://schemas.microsoft.com/office/powerpoint/2010/main" val="423967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D48A7E82-0080-43D5-9544-EE3E42D6F07A}" type="slidenum">
              <a:rPr lang="es-MX" smtClean="0"/>
              <a:t>1</a:t>
            </a:fld>
            <a:endParaRPr lang="es-MX"/>
          </a:p>
        </p:txBody>
      </p:sp>
    </p:spTree>
    <p:extLst>
      <p:ext uri="{BB962C8B-B14F-4D97-AF65-F5344CB8AC3E}">
        <p14:creationId xmlns:p14="http://schemas.microsoft.com/office/powerpoint/2010/main" val="252474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a:t>An important task in ROBIN is to understand and document the relationship between Ecological integrity and the ability of the</a:t>
            </a:r>
            <a:r>
              <a:rPr lang="en-GB" baseline="0"/>
              <a:t> environmental units to provide the various Ecosystem services that human society use.  With this concept it should be possible to provide forecasts on how would changes in integrity would affect the provision of ecosystem services.</a:t>
            </a:r>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CD8B62-9514-488A-88B5-30EABB101FA7}"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6600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53086-CB89-42E1-A0FE-AA69E628A06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2334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70718D-E112-45BA-AA62-FA3DE7EC1AB3}"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568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ADI = discretized the spectrogram into 10 frequency bands (0 kHz - 10 kHz) and calculated the amount of sound occurring in each band. We used these values to calculate Shannon’s index.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C47374-00D9-D846-BF66-9733A5BBB88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286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70718D-E112-45BA-AA62-FA3DE7EC1AB3}"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3268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70718D-E112-45BA-AA62-FA3DE7EC1AB3}"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0050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F3B583-6773-431B-95E2-041DF93FE6A9}"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592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There is growing interest in bringing sustainability into reality. Certainly at national level but also at the international scale. United Nations (UN) has resolved, while addressing “The Future we Want” (item 40, UN Resolution A/RES/66/288, 2012) (United Nations, 2012) that:</a:t>
            </a:r>
            <a:endParaRPr lang="es-MX" sz="1200" kern="1200">
              <a:solidFill>
                <a:schemeClr val="tx1"/>
              </a:solidFill>
              <a:effectLst/>
              <a:latin typeface="+mn-lt"/>
              <a:ea typeface="+mn-ea"/>
              <a:cs typeface="+mn-cs"/>
            </a:endParaRPr>
          </a:p>
          <a:p>
            <a:endParaRPr lang="es-MX"/>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These arguments and the emerging view prompted the 2030 agenda launched by UN on 1</a:t>
            </a:r>
            <a:r>
              <a:rPr lang="en-US" sz="1200" kern="1200" baseline="30000">
                <a:solidFill>
                  <a:schemeClr val="tx1"/>
                </a:solidFill>
                <a:effectLst/>
                <a:latin typeface="+mn-lt"/>
                <a:ea typeface="+mn-ea"/>
                <a:cs typeface="+mn-cs"/>
              </a:rPr>
              <a:t>st</a:t>
            </a:r>
            <a:r>
              <a:rPr lang="en-US" sz="1200" kern="1200">
                <a:solidFill>
                  <a:schemeClr val="tx1"/>
                </a:solidFill>
                <a:effectLst/>
                <a:latin typeface="+mn-lt"/>
                <a:ea typeface="+mn-ea"/>
                <a:cs typeface="+mn-cs"/>
              </a:rPr>
              <a:t> January 2016 (officially adopted by signing countries September 2015), where sustainability goals were set and agreed (United Nations, 2015). </a:t>
            </a:r>
            <a:endParaRPr lang="es-MX" sz="1200" kern="1200">
              <a:solidFill>
                <a:schemeClr val="tx1"/>
              </a:solidFill>
              <a:effectLst/>
              <a:latin typeface="+mn-lt"/>
              <a:ea typeface="+mn-ea"/>
              <a:cs typeface="+mn-cs"/>
            </a:endParaRPr>
          </a:p>
          <a:p>
            <a:endParaRPr lang="es-MX"/>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E76471-3850-4142-9754-7058B22A6A94}"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MX"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466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170718D-E112-45BA-AA62-FA3DE7EC1AB3}" type="slidenum">
              <a:rPr lang="es-ES" smtClean="0">
                <a:solidFill>
                  <a:prstClr val="black"/>
                </a:solidFill>
              </a:rPr>
              <a:pPr/>
              <a:t>6</a:t>
            </a:fld>
            <a:endParaRPr lang="es-ES">
              <a:solidFill>
                <a:prstClr val="black"/>
              </a:solidFill>
            </a:endParaRPr>
          </a:p>
        </p:txBody>
      </p:sp>
    </p:spTree>
    <p:extLst>
      <p:ext uri="{BB962C8B-B14F-4D97-AF65-F5344CB8AC3E}">
        <p14:creationId xmlns:p14="http://schemas.microsoft.com/office/powerpoint/2010/main" val="484097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a:t>Destacar resolución y frecuencia en años</a:t>
            </a:r>
          </a:p>
          <a:p>
            <a:pPr>
              <a:defRPr/>
            </a:pPr>
            <a:r>
              <a:rPr lang="es-ES" sz="1200">
                <a:latin typeface="Baskerville" charset="0"/>
                <a:ea typeface="Baskerville" charset="0"/>
                <a:cs typeface="Baskerville" charset="0"/>
              </a:rPr>
              <a:t>Á</a:t>
            </a:r>
            <a:r>
              <a:rPr lang="es-ES_tradnl" sz="1200">
                <a:latin typeface="Baskerville" charset="0"/>
                <a:ea typeface="Baskerville" charset="0"/>
                <a:cs typeface="Baskerville" charset="0"/>
              </a:rPr>
              <a:t>reas forestales de no-forestales: </a:t>
            </a:r>
            <a:r>
              <a:rPr lang="es-ES_tradnl" sz="2000">
                <a:latin typeface="Baskerville" charset="0"/>
                <a:ea typeface="Baskerville" charset="0"/>
                <a:cs typeface="Baskerville" charset="0"/>
              </a:rPr>
              <a:t>87</a:t>
            </a:r>
            <a:r>
              <a:rPr lang="es-ES_tradnl" sz="1200">
                <a:latin typeface="Baskerville" charset="0"/>
                <a:ea typeface="Baskerville" charset="0"/>
                <a:cs typeface="Baskerville" charset="0"/>
              </a:rPr>
              <a:t>%.</a:t>
            </a:r>
          </a:p>
          <a:p>
            <a:r>
              <a:rPr lang="es-ES_tradnl" sz="1200">
                <a:latin typeface="Baskerville" charset="0"/>
                <a:ea typeface="Baskerville" charset="0"/>
                <a:cs typeface="Baskerville" charset="0"/>
              </a:rPr>
              <a:t>Bosques primarios  60% - 83%. </a:t>
            </a:r>
          </a:p>
          <a:p>
            <a:r>
              <a:rPr lang="es-ES_tradnl" sz="1200">
                <a:latin typeface="Baskerville" charset="0"/>
                <a:ea typeface="Baskerville" charset="0"/>
                <a:cs typeface="Baskerville" charset="0"/>
              </a:rPr>
              <a:t>Matorrales 60% - 90%. </a:t>
            </a:r>
          </a:p>
          <a:p>
            <a:pPr>
              <a:defRPr/>
            </a:pPr>
            <a:r>
              <a:rPr lang="es-ES_tradnl" sz="1200">
                <a:latin typeface="Baskerville" charset="0"/>
                <a:ea typeface="Baskerville" charset="0"/>
                <a:cs typeface="Baskerville" charset="0"/>
              </a:rPr>
              <a:t>5 clases de FAO-FRA global del </a:t>
            </a:r>
            <a:r>
              <a:rPr lang="es-ES_tradnl" sz="2000">
                <a:latin typeface="Baskerville" charset="0"/>
                <a:ea typeface="Baskerville" charset="0"/>
                <a:cs typeface="Baskerville" charset="0"/>
              </a:rPr>
              <a:t>85</a:t>
            </a:r>
            <a:r>
              <a:rPr lang="es-ES_tradnl" sz="1200">
                <a:latin typeface="Baskerville" charset="0"/>
                <a:ea typeface="Baskerville" charset="0"/>
                <a:cs typeface="Baskerville" charset="0"/>
              </a:rPr>
              <a:t>%</a:t>
            </a:r>
            <a:r>
              <a:rPr lang="es-ES_tradnl"/>
              <a:t> </a:t>
            </a:r>
          </a:p>
          <a:p>
            <a:pPr>
              <a:defRPr/>
            </a:pPr>
            <a:endParaRPr lang="es-ES_tradnl"/>
          </a:p>
          <a:p>
            <a:r>
              <a:rPr lang="es-ES_tradnl" sz="1200">
                <a:latin typeface="Baskerville" charset="0"/>
                <a:ea typeface="Baskerville" charset="0"/>
                <a:cs typeface="Baskerville" charset="0"/>
              </a:rPr>
              <a:t>Ej. 2011</a:t>
            </a:r>
          </a:p>
          <a:p>
            <a:r>
              <a:rPr lang="es-ES_tradnl" sz="1200">
                <a:latin typeface="Baskerville" charset="0"/>
                <a:ea typeface="Baskerville" charset="0"/>
                <a:cs typeface="Baskerville" charset="0"/>
              </a:rPr>
              <a:t>32 clases global </a:t>
            </a:r>
            <a:r>
              <a:rPr lang="es-ES_tradnl" sz="1400">
                <a:latin typeface="Baskerville" charset="0"/>
                <a:ea typeface="Baskerville" charset="0"/>
                <a:cs typeface="Baskerville" charset="0"/>
              </a:rPr>
              <a:t>63</a:t>
            </a:r>
            <a:r>
              <a:rPr lang="es-ES_tradnl" sz="1200">
                <a:latin typeface="Baskerville" charset="0"/>
                <a:ea typeface="Baskerville" charset="0"/>
                <a:cs typeface="Baskerville" charset="0"/>
              </a:rPr>
              <a:t>%. </a:t>
            </a:r>
          </a:p>
          <a:p>
            <a:r>
              <a:rPr lang="es-ES_tradnl" sz="1200">
                <a:latin typeface="Baskerville" charset="0"/>
                <a:ea typeface="Baskerville" charset="0"/>
                <a:cs typeface="Baskerville" charset="0"/>
              </a:rPr>
              <a:t>15 clases  global 68%.</a:t>
            </a:r>
          </a:p>
          <a:p>
            <a:r>
              <a:rPr lang="es-ES_tradnl" sz="1200">
                <a:latin typeface="Baskerville" charset="0"/>
                <a:ea typeface="Baskerville" charset="0"/>
                <a:cs typeface="Baskerville" charset="0"/>
              </a:rPr>
              <a:t>5 clases (FAO FRA )-  </a:t>
            </a:r>
            <a:r>
              <a:rPr lang="es-ES_tradnl" sz="2000">
                <a:latin typeface="Baskerville" charset="0"/>
                <a:ea typeface="Baskerville" charset="0"/>
                <a:cs typeface="Baskerville" charset="0"/>
              </a:rPr>
              <a:t>79</a:t>
            </a:r>
            <a:r>
              <a:rPr lang="es-ES_tradnl" sz="1200">
                <a:latin typeface="Baskerville" charset="0"/>
                <a:ea typeface="Baskerville" charset="0"/>
                <a:cs typeface="Baskerville" charset="0"/>
              </a:rPr>
              <a:t>%.</a:t>
            </a:r>
          </a:p>
          <a:p>
            <a:pPr>
              <a:defRPr/>
            </a:pPr>
            <a:endParaRPr lang="es-ES_tradnl"/>
          </a:p>
        </p:txBody>
      </p:sp>
      <p:sp>
        <p:nvSpPr>
          <p:cNvPr id="4" name="Marcador de número de diapositiva 3"/>
          <p:cNvSpPr>
            <a:spLocks noGrp="1"/>
          </p:cNvSpPr>
          <p:nvPr>
            <p:ph type="sldNum" sz="quarter" idx="10"/>
          </p:nvPr>
        </p:nvSpPr>
        <p:spPr/>
        <p:txBody>
          <a:bodyPr/>
          <a:lstStyle/>
          <a:p>
            <a:pPr marL="0" marR="0" lvl="0" indent="0" algn="r" defTabSz="914378" rtl="0" eaLnBrk="1" fontAlgn="auto" latinLnBrk="0" hangingPunct="1">
              <a:lnSpc>
                <a:spcPct val="100000"/>
              </a:lnSpc>
              <a:spcBef>
                <a:spcPts val="0"/>
              </a:spcBef>
              <a:spcAft>
                <a:spcPts val="0"/>
              </a:spcAft>
              <a:buClrTx/>
              <a:buSzTx/>
              <a:buFontTx/>
              <a:buNone/>
              <a:tabLst/>
              <a:defRPr/>
            </a:pPr>
            <a:fld id="{269B5F39-221A-4543-9DFB-AE39B35278DE}" type="slidenum">
              <a:rPr kumimoji="0" lang="es-MX"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78" rtl="0" eaLnBrk="1" fontAlgn="auto" latinLnBrk="0" hangingPunct="1">
                <a:lnSpc>
                  <a:spcPct val="100000"/>
                </a:lnSpc>
                <a:spcBef>
                  <a:spcPts val="0"/>
                </a:spcBef>
                <a:spcAft>
                  <a:spcPts val="0"/>
                </a:spcAft>
                <a:buClrTx/>
                <a:buSzTx/>
                <a:buFontTx/>
                <a:buNone/>
                <a:tabLst/>
                <a:defRPr/>
              </a:pPr>
              <a:t>7</a:t>
            </a:fld>
            <a:endParaRPr kumimoji="0" lang="es-MX"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714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D48A7E82-0080-43D5-9544-EE3E42D6F07A}" type="slidenum">
              <a:rPr lang="es-MX" smtClean="0"/>
              <a:t>8</a:t>
            </a:fld>
            <a:endParaRPr lang="es-MX"/>
          </a:p>
        </p:txBody>
      </p:sp>
    </p:spTree>
    <p:extLst>
      <p:ext uri="{BB962C8B-B14F-4D97-AF65-F5344CB8AC3E}">
        <p14:creationId xmlns:p14="http://schemas.microsoft.com/office/powerpoint/2010/main" val="3088997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170718D-E112-45BA-AA62-FA3DE7EC1AB3}" type="slidenum">
              <a:rPr lang="es-ES" smtClean="0">
                <a:solidFill>
                  <a:prstClr val="black"/>
                </a:solidFill>
              </a:rPr>
              <a:pPr/>
              <a:t>9</a:t>
            </a:fld>
            <a:endParaRPr lang="es-ES" dirty="0">
              <a:solidFill>
                <a:prstClr val="black"/>
              </a:solidFill>
            </a:endParaRPr>
          </a:p>
        </p:txBody>
      </p:sp>
    </p:spTree>
    <p:extLst>
      <p:ext uri="{BB962C8B-B14F-4D97-AF65-F5344CB8AC3E}">
        <p14:creationId xmlns:p14="http://schemas.microsoft.com/office/powerpoint/2010/main" val="345777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E170718D-E112-45BA-AA62-FA3DE7EC1AB3}" type="slidenum">
              <a:rPr lang="es-ES" smtClean="0">
                <a:solidFill>
                  <a:prstClr val="black"/>
                </a:solidFill>
              </a:rPr>
              <a:pPr/>
              <a:t>10</a:t>
            </a:fld>
            <a:endParaRPr lang="es-ES" dirty="0">
              <a:solidFill>
                <a:prstClr val="black"/>
              </a:solidFill>
            </a:endParaRPr>
          </a:p>
        </p:txBody>
      </p:sp>
    </p:spTree>
    <p:extLst>
      <p:ext uri="{BB962C8B-B14F-4D97-AF65-F5344CB8AC3E}">
        <p14:creationId xmlns:p14="http://schemas.microsoft.com/office/powerpoint/2010/main" val="658919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D48A7E82-0080-43D5-9544-EE3E42D6F07A}" type="slidenum">
              <a:rPr lang="es-MX" smtClean="0"/>
              <a:t>12</a:t>
            </a:fld>
            <a:endParaRPr lang="es-MX"/>
          </a:p>
        </p:txBody>
      </p:sp>
    </p:spTree>
    <p:extLst>
      <p:ext uri="{BB962C8B-B14F-4D97-AF65-F5344CB8AC3E}">
        <p14:creationId xmlns:p14="http://schemas.microsoft.com/office/powerpoint/2010/main" val="2913435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F3B583-6773-431B-95E2-041DF93FE6A9}"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6629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4_Diapositiva de título">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EA00A5-DF7B-4CD7-BD2A-FE8842C17DA9}"/>
              </a:ext>
            </a:extLst>
          </p:cNvPr>
          <p:cNvSpPr>
            <a:spLocks noGrp="1"/>
          </p:cNvSpPr>
          <p:nvPr>
            <p:ph type="ctrTitle"/>
          </p:nvPr>
        </p:nvSpPr>
        <p:spPr>
          <a:xfrm>
            <a:off x="1524000" y="1122363"/>
            <a:ext cx="9144000" cy="2387600"/>
          </a:xfrm>
        </p:spPr>
        <p:txBody>
          <a:bodyPr anchor="b"/>
          <a:lstStyle>
            <a:lvl1pPr algn="ctr">
              <a:defRPr sz="6000">
                <a:solidFill>
                  <a:srgbClr val="FFFF00"/>
                </a:solidFill>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09B06E59-4717-49E4-A428-0CE41E768FD9}"/>
              </a:ext>
            </a:extLst>
          </p:cNvPr>
          <p:cNvSpPr>
            <a:spLocks noGrp="1"/>
          </p:cNvSpPr>
          <p:nvPr>
            <p:ph type="subTitle" idx="1"/>
          </p:nvPr>
        </p:nvSpPr>
        <p:spPr>
          <a:xfrm>
            <a:off x="1524000" y="3602038"/>
            <a:ext cx="9144000" cy="1655762"/>
          </a:xfrm>
        </p:spPr>
        <p:txBody>
          <a:bodyPr/>
          <a:lstStyle>
            <a:lvl1pPr marL="0" indent="0" algn="ctr">
              <a:buNone/>
              <a:defRPr sz="2400">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7D1E0BC0-52D9-4720-BE96-42A321FA56F3}"/>
              </a:ext>
            </a:extLst>
          </p:cNvPr>
          <p:cNvSpPr>
            <a:spLocks noGrp="1"/>
          </p:cNvSpPr>
          <p:nvPr>
            <p:ph type="dt" sz="half" idx="10"/>
          </p:nvPr>
        </p:nvSpPr>
        <p:spPr/>
        <p:txBody>
          <a:bodyPr/>
          <a:lstStyle>
            <a:lvl1pPr>
              <a:defRPr>
                <a:solidFill>
                  <a:srgbClr val="FFFF00"/>
                </a:solidFill>
              </a:defRPr>
            </a:lvl1p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F3A14914-AFA4-47D7-B3D9-AB85BEBC4BD6}"/>
              </a:ext>
            </a:extLst>
          </p:cNvPr>
          <p:cNvSpPr>
            <a:spLocks noGrp="1"/>
          </p:cNvSpPr>
          <p:nvPr>
            <p:ph type="ftr" sz="quarter" idx="11"/>
          </p:nvPr>
        </p:nvSpPr>
        <p:spPr/>
        <p:txBody>
          <a:bodyPr/>
          <a:lstStyle>
            <a:lvl1pPr>
              <a:defRPr>
                <a:solidFill>
                  <a:srgbClr val="FFFF00"/>
                </a:solidFill>
              </a:defRPr>
            </a:lvl1pPr>
          </a:lstStyle>
          <a:p>
            <a:endParaRPr lang="es-MX"/>
          </a:p>
        </p:txBody>
      </p:sp>
      <p:sp>
        <p:nvSpPr>
          <p:cNvPr id="6" name="Marcador de número de diapositiva 5">
            <a:extLst>
              <a:ext uri="{FF2B5EF4-FFF2-40B4-BE49-F238E27FC236}">
                <a16:creationId xmlns:a16="http://schemas.microsoft.com/office/drawing/2014/main" id="{B075F9CC-3E18-4806-AC61-C69A95B1CD3F}"/>
              </a:ext>
            </a:extLst>
          </p:cNvPr>
          <p:cNvSpPr>
            <a:spLocks noGrp="1"/>
          </p:cNvSpPr>
          <p:nvPr>
            <p:ph type="sldNum" sz="quarter" idx="12"/>
          </p:nvPr>
        </p:nvSpPr>
        <p:spPr/>
        <p:txBody>
          <a:bodyPr/>
          <a:lstStyle>
            <a:lvl1pPr>
              <a:defRPr>
                <a:solidFill>
                  <a:srgbClr val="FFFF00"/>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20352216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6F69D-DF26-4659-AEE1-603AA3CECE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72F9F593-27B6-4814-8559-AF6B052615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Marcador de texto 3">
            <a:extLst>
              <a:ext uri="{FF2B5EF4-FFF2-40B4-BE49-F238E27FC236}">
                <a16:creationId xmlns:a16="http://schemas.microsoft.com/office/drawing/2014/main" id="{CA8EBD51-6881-4F35-845E-A08CF8700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D371C1B-439C-49B9-B66E-3708CE9873FE}"/>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6" name="Marcador de pie de página 5">
            <a:extLst>
              <a:ext uri="{FF2B5EF4-FFF2-40B4-BE49-F238E27FC236}">
                <a16:creationId xmlns:a16="http://schemas.microsoft.com/office/drawing/2014/main" id="{B90C05B2-CEEA-4CC8-90C3-F20E54DAD8E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3DE76AD-9193-4BED-A29D-8FE97F684EC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92817913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78214-C82B-424E-9A12-921A9994196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FA2CC37-1695-47A5-BBCE-ADB00D7FC0A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8D8BD5C-74B4-43E6-9E32-6D33673497A1}"/>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9A5B6C69-2DC6-472D-A100-DBA6BF3AA47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9A14CBE-B03F-40C0-BD09-E153F0A55B69}"/>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2044345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B464A9-6264-4F6E-B9AC-E1AB19A6196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860D121-B375-4512-B251-738DF0075F2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08F53F-492E-4A06-8E07-A1EAD04BB7A0}"/>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ABF22C65-D26F-4E90-B970-9F71ACB79A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37C6925-A07E-4703-BB29-4B44254E154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1270905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iapositiva de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1391477" y="130621"/>
            <a:ext cx="10190923" cy="634083"/>
          </a:xfrm>
          <a:prstGeom prst="rect">
            <a:avLst/>
          </a:prstGeom>
        </p:spPr>
        <p:txBody>
          <a:bodyPr>
            <a:noAutofit/>
          </a:bodyPr>
          <a:lstStyle>
            <a:lvl1pPr>
              <a:defRPr sz="3200">
                <a:solidFill>
                  <a:schemeClr val="tx1">
                    <a:lumMod val="75000"/>
                    <a:lumOff val="25000"/>
                  </a:schemeClr>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1600201"/>
            <a:ext cx="10972800" cy="4525963"/>
          </a:xfrm>
          <a:prstGeom prst="rect">
            <a:avLst/>
          </a:prstGeom>
        </p:spPr>
        <p:txBody>
          <a:bodyPr vert="horz"/>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76498456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FFD8F8-92AA-4F85-A121-7877AE14A2FF}"/>
              </a:ext>
            </a:extLst>
          </p:cNvPr>
          <p:cNvSpPr>
            <a:spLocks noGrp="1"/>
          </p:cNvSpPr>
          <p:nvPr>
            <p:ph type="ctrTitle"/>
          </p:nvPr>
        </p:nvSpPr>
        <p:spPr>
          <a:xfrm>
            <a:off x="1209963" y="330200"/>
            <a:ext cx="9938327" cy="748145"/>
          </a:xfrm>
        </p:spPr>
        <p:txBody>
          <a:bodyPr anchor="b">
            <a:noAutofit/>
          </a:bodyPr>
          <a:lstStyle>
            <a:lvl1pPr algn="ctr">
              <a:defRPr sz="3600" b="1">
                <a:solidFill>
                  <a:srgbClr val="FFFF00"/>
                </a:solidFill>
                <a:effectLst/>
              </a:defRPr>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D13CBCB2-3AF7-4281-8B1C-D02C628A2390}"/>
              </a:ext>
            </a:extLst>
          </p:cNvPr>
          <p:cNvSpPr>
            <a:spLocks noGrp="1"/>
          </p:cNvSpPr>
          <p:nvPr>
            <p:ph type="subTitle" idx="1"/>
          </p:nvPr>
        </p:nvSpPr>
        <p:spPr>
          <a:xfrm>
            <a:off x="1607127" y="5735637"/>
            <a:ext cx="9144000" cy="418090"/>
          </a:xfrm>
        </p:spPr>
        <p:txBody>
          <a:bodyPr/>
          <a:lstStyle>
            <a:lvl1pPr marL="0" indent="0" algn="ctr">
              <a:buNone/>
              <a:defRPr sz="2400">
                <a:solidFill>
                  <a:srgbClr val="FFFF2F"/>
                </a:solidFill>
                <a:latin typeface="Abadi Extra Light"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5A9ADB7E-478A-4244-A96D-864934F8BFD8}"/>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BFB5F694-FD82-42EE-BA4C-72622C21658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490C25-A98A-4182-B0EA-2A48147F90A6}"/>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605537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F9257-2131-4E7B-A30B-CF381F9F06A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9115F4D-FD5A-47D7-82D2-D65B903C42F2}"/>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E098971-8D63-4A8C-9CD6-85E60848F8F8}"/>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2D782672-AB7F-474B-B4C3-3FC62A3B9C4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06B6DD1-E3D7-494A-9566-BC37CA77838F}"/>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40521060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9FBF16-989F-4466-B14B-8F724A61BE1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E1066A5-5686-48ED-9FB8-B334111285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87A4BF30-5345-4E78-A5E6-74F9F344478B}"/>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289B906E-22B6-408B-A2DC-3C5DFAF8E3F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8A70997-52EB-443B-8CAD-4E48F476CA95}"/>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97295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01836-AC95-409C-BA23-92474D1939D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49ACE7F-0EB3-4CD2-8A02-0D1A1ACC366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C90AB2C-2F5A-4E5F-8B7A-9FF5024E74E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FACFE097-DF63-40E4-9551-E29C738A5E95}"/>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6" name="Marcador de pie de página 5">
            <a:extLst>
              <a:ext uri="{FF2B5EF4-FFF2-40B4-BE49-F238E27FC236}">
                <a16:creationId xmlns:a16="http://schemas.microsoft.com/office/drawing/2014/main" id="{BE704074-20A4-4881-9030-4CFCEFF7A96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9879BFA-51A0-4180-8BD4-6261DC377A7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5151712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785CC-750B-424B-AAFA-836D5321FAB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05228F1-018A-4AAB-9D5F-2D93390E5E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182CE8C-EA6E-4467-9E7B-A20A2302EB8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25006D1-DC2E-4832-AB25-B928AE4DAC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3D0A7D2B-C084-4C9D-BE5A-B5780956F7DC}"/>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4D45B432-C5F5-4D2E-B023-F1F3C071E3C1}"/>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8" name="Marcador de pie de página 7">
            <a:extLst>
              <a:ext uri="{FF2B5EF4-FFF2-40B4-BE49-F238E27FC236}">
                <a16:creationId xmlns:a16="http://schemas.microsoft.com/office/drawing/2014/main" id="{EB922F11-B236-4544-B102-9B59EC4EFA7F}"/>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C5046FC-3F22-4FB8-83D6-95B21E1CC12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41163083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2AF27-65FB-47E5-B0F1-68116F4BB12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CDDF57C-EE0F-43C9-B767-1004FBD919B5}"/>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4" name="Marcador de pie de página 3">
            <a:extLst>
              <a:ext uri="{FF2B5EF4-FFF2-40B4-BE49-F238E27FC236}">
                <a16:creationId xmlns:a16="http://schemas.microsoft.com/office/drawing/2014/main" id="{ED940BDE-1F36-4064-966F-BDE86C560E5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D47B78C-CFD5-49F3-A921-F0A82ADFCB8E}"/>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300276719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189FE53-44EF-424D-B3C1-A28E9D278CB3}"/>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3" name="Marcador de pie de página 2">
            <a:extLst>
              <a:ext uri="{FF2B5EF4-FFF2-40B4-BE49-F238E27FC236}">
                <a16:creationId xmlns:a16="http://schemas.microsoft.com/office/drawing/2014/main" id="{BF39DEA0-2409-4CF6-905C-AB70BD13DB5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18EB8D8-9CB6-43D8-A379-380067FA3062}"/>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77612308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B41A1C-65C4-4A84-AF9D-E387090EEFF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B4D4654-2E48-4794-A91F-5DBA4EB3F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E32D4934-9B21-45BA-BE31-1C19CDEB3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5B18A57-5ED9-4947-992E-A5388C026A0C}"/>
              </a:ext>
            </a:extLst>
          </p:cNvPr>
          <p:cNvSpPr>
            <a:spLocks noGrp="1"/>
          </p:cNvSpPr>
          <p:nvPr>
            <p:ph type="dt" sz="half" idx="10"/>
          </p:nvPr>
        </p:nvSpPr>
        <p:spPr/>
        <p:txBody>
          <a:bodyPr/>
          <a:lstStyle/>
          <a:p>
            <a:fld id="{DC90969B-20CB-4826-B3A4-FB400EEC8D0C}" type="datetimeFigureOut">
              <a:rPr lang="es-MX" smtClean="0"/>
              <a:t>15/03/2019</a:t>
            </a:fld>
            <a:endParaRPr lang="es-MX"/>
          </a:p>
        </p:txBody>
      </p:sp>
      <p:sp>
        <p:nvSpPr>
          <p:cNvPr id="6" name="Marcador de pie de página 5">
            <a:extLst>
              <a:ext uri="{FF2B5EF4-FFF2-40B4-BE49-F238E27FC236}">
                <a16:creationId xmlns:a16="http://schemas.microsoft.com/office/drawing/2014/main" id="{1E60101B-2015-49C6-A8B0-3675E7B8DEF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F0E9DB4-9A06-489F-9A37-2D17542EE69E}"/>
              </a:ext>
            </a:extLst>
          </p:cNvPr>
          <p:cNvSpPr>
            <a:spLocks noGrp="1"/>
          </p:cNvSpPr>
          <p:nvPr>
            <p:ph type="sldNum" sz="quarter" idx="12"/>
          </p:nvPr>
        </p:nvSpPr>
        <p:spPr/>
        <p:txBody>
          <a:bodyPr/>
          <a:lstStyle/>
          <a:p>
            <a:fld id="{1A083F3A-1EE6-44F3-9450-6A1161EE826B}" type="slidenum">
              <a:rPr lang="es-MX" smtClean="0"/>
              <a:t>‹Nº›</a:t>
            </a:fld>
            <a:endParaRPr lang="es-MX"/>
          </a:p>
        </p:txBody>
      </p:sp>
    </p:spTree>
    <p:extLst>
      <p:ext uri="{BB962C8B-B14F-4D97-AF65-F5344CB8AC3E}">
        <p14:creationId xmlns:p14="http://schemas.microsoft.com/office/powerpoint/2010/main" val="123588756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CAF39D3-9F4F-44E5-9CEE-935278E4BF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A87D03B-A260-4A7B-A5F7-CC74EE904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B363A5A-42FA-4053-95C5-46537D12BD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0969B-20CB-4826-B3A4-FB400EEC8D0C}" type="datetimeFigureOut">
              <a:rPr lang="es-MX" smtClean="0"/>
              <a:t>15/03/2019</a:t>
            </a:fld>
            <a:endParaRPr lang="es-MX"/>
          </a:p>
        </p:txBody>
      </p:sp>
      <p:sp>
        <p:nvSpPr>
          <p:cNvPr id="5" name="Marcador de pie de página 4">
            <a:extLst>
              <a:ext uri="{FF2B5EF4-FFF2-40B4-BE49-F238E27FC236}">
                <a16:creationId xmlns:a16="http://schemas.microsoft.com/office/drawing/2014/main" id="{77610813-E55A-42FC-841D-6F3B90B3AD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C2DC639-E538-4E54-8FFC-9B86B7D44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83F3A-1EE6-44F3-9450-6A1161EE826B}" type="slidenum">
              <a:rPr lang="es-MX" smtClean="0"/>
              <a:t>‹Nº›</a:t>
            </a:fld>
            <a:endParaRPr lang="es-MX"/>
          </a:p>
        </p:txBody>
      </p:sp>
    </p:spTree>
    <p:extLst>
      <p:ext uri="{BB962C8B-B14F-4D97-AF65-F5344CB8AC3E}">
        <p14:creationId xmlns:p14="http://schemas.microsoft.com/office/powerpoint/2010/main" val="410723351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hyperlink" Target="https://miequiz.shinyapps.io/Burbujas/" TargetMode="External"/><Relationship Id="rId2" Type="http://schemas.openxmlformats.org/officeDocument/2006/relationships/image" Target="../media/image21.gi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microsoft.com/office/2007/relationships/media" Target="../media/media2.m4a"/><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11" Type="http://schemas.openxmlformats.org/officeDocument/2006/relationships/image" Target="../media/image31.png"/><Relationship Id="rId5" Type="http://schemas.openxmlformats.org/officeDocument/2006/relationships/slideLayout" Target="../slideLayouts/slideLayout8.xml"/><Relationship Id="rId10" Type="http://schemas.openxmlformats.org/officeDocument/2006/relationships/image" Target="../media/image30.jpeg"/><Relationship Id="rId4" Type="http://schemas.openxmlformats.org/officeDocument/2006/relationships/audio" Target="../media/media2.m4a"/><Relationship Id="rId9"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601FC99-A691-4FDB-901F-0CCF9566A56F}"/>
              </a:ext>
            </a:extLst>
          </p:cNvPr>
          <p:cNvSpPr>
            <a:spLocks noGrp="1"/>
          </p:cNvSpPr>
          <p:nvPr>
            <p:ph type="ctrTitle"/>
          </p:nvPr>
        </p:nvSpPr>
        <p:spPr>
          <a:xfrm>
            <a:off x="611131" y="1122363"/>
            <a:ext cx="10986585" cy="2387600"/>
          </a:xfrm>
        </p:spPr>
        <p:txBody>
          <a:bodyPr>
            <a:normAutofit/>
          </a:bodyPr>
          <a:lstStyle/>
          <a:p>
            <a:r>
              <a:rPr lang="es-MX" dirty="0"/>
              <a:t>Módulo 2 </a:t>
            </a:r>
            <a:br>
              <a:rPr lang="es-MX" dirty="0"/>
            </a:br>
            <a:r>
              <a:rPr lang="es-MX" dirty="0"/>
              <a:t>Integridad Ecosistémica</a:t>
            </a:r>
            <a:br>
              <a:rPr lang="es-MX" dirty="0"/>
            </a:br>
            <a:r>
              <a:rPr lang="es-MX" sz="3600" dirty="0"/>
              <a:t>	</a:t>
            </a:r>
            <a:endParaRPr lang="es-MX" dirty="0"/>
          </a:p>
        </p:txBody>
      </p:sp>
      <p:sp>
        <p:nvSpPr>
          <p:cNvPr id="5" name="Marcador de contenido 4">
            <a:extLst>
              <a:ext uri="{FF2B5EF4-FFF2-40B4-BE49-F238E27FC236}">
                <a16:creationId xmlns:a16="http://schemas.microsoft.com/office/drawing/2014/main" id="{59FB0422-D057-41D7-9495-C41E1C9945CD}"/>
              </a:ext>
            </a:extLst>
          </p:cNvPr>
          <p:cNvSpPr>
            <a:spLocks noGrp="1"/>
          </p:cNvSpPr>
          <p:nvPr>
            <p:ph type="subTitle" idx="1"/>
          </p:nvPr>
        </p:nvSpPr>
        <p:spPr/>
        <p:txBody>
          <a:bodyPr>
            <a:noAutofit/>
          </a:bodyPr>
          <a:lstStyle/>
          <a:p>
            <a:pPr algn="r"/>
            <a:r>
              <a:rPr lang="es-MX" b="1">
                <a:solidFill>
                  <a:srgbClr val="FFFF8B"/>
                </a:solidFill>
              </a:rPr>
              <a:t>Dr. Miguel Eduardo Equihua Zamora, </a:t>
            </a:r>
            <a:br>
              <a:rPr lang="es-MX" b="1">
                <a:solidFill>
                  <a:srgbClr val="FFFF8B"/>
                </a:solidFill>
              </a:rPr>
            </a:br>
            <a:r>
              <a:rPr lang="es-MX" b="1">
                <a:solidFill>
                  <a:srgbClr val="FFFF8B"/>
                </a:solidFill>
              </a:rPr>
              <a:t>	Mtra.</a:t>
            </a:r>
            <a:r>
              <a:rPr lang="es-MX">
                <a:solidFill>
                  <a:srgbClr val="FFFF8B"/>
                </a:solidFill>
              </a:rPr>
              <a:t> </a:t>
            </a:r>
            <a:r>
              <a:rPr lang="es-MX" b="1">
                <a:solidFill>
                  <a:srgbClr val="FFFF8B"/>
                </a:solidFill>
              </a:rPr>
              <a:t>María Teresa Ortiz Mancera y </a:t>
            </a:r>
            <a:br>
              <a:rPr lang="es-MX" b="1">
                <a:solidFill>
                  <a:srgbClr val="FFFF8B"/>
                </a:solidFill>
              </a:rPr>
            </a:br>
            <a:r>
              <a:rPr lang="es-MX" b="1">
                <a:solidFill>
                  <a:srgbClr val="FFFF8B"/>
                </a:solidFill>
              </a:rPr>
              <a:t>	Dr. Octavio Miguel Pérez Maqueo</a:t>
            </a:r>
            <a:br>
              <a:rPr lang="es-MX"/>
            </a:br>
            <a:endParaRPr lang="es-MX"/>
          </a:p>
        </p:txBody>
      </p:sp>
      <p:sp>
        <p:nvSpPr>
          <p:cNvPr id="6" name="CuadroTexto 5">
            <a:extLst>
              <a:ext uri="{FF2B5EF4-FFF2-40B4-BE49-F238E27FC236}">
                <a16:creationId xmlns:a16="http://schemas.microsoft.com/office/drawing/2014/main" id="{9023F410-A53A-4DD7-AB9A-76784652C6CE}"/>
              </a:ext>
            </a:extLst>
          </p:cNvPr>
          <p:cNvSpPr txBox="1"/>
          <p:nvPr/>
        </p:nvSpPr>
        <p:spPr>
          <a:xfrm>
            <a:off x="3361990" y="5463425"/>
            <a:ext cx="5468020" cy="461665"/>
          </a:xfrm>
          <a:prstGeom prst="rect">
            <a:avLst/>
          </a:prstGeom>
          <a:noFill/>
        </p:spPr>
        <p:txBody>
          <a:bodyPr wrap="square" rtlCol="0">
            <a:spAutoFit/>
          </a:bodyPr>
          <a:lstStyle/>
          <a:p>
            <a:pPr algn="ctr"/>
            <a:r>
              <a:rPr lang="es-MX" sz="2400" dirty="0">
                <a:solidFill>
                  <a:srgbClr val="FFFF8B"/>
                </a:solidFill>
              </a:rPr>
              <a:t>Xalapa, Ver. 15 de marzo, 2019</a:t>
            </a:r>
          </a:p>
        </p:txBody>
      </p:sp>
    </p:spTree>
    <p:extLst>
      <p:ext uri="{BB962C8B-B14F-4D97-AF65-F5344CB8AC3E}">
        <p14:creationId xmlns:p14="http://schemas.microsoft.com/office/powerpoint/2010/main" val="2853979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810" y="381000"/>
            <a:ext cx="9146383" cy="767316"/>
          </a:xfrm>
        </p:spPr>
        <p:txBody>
          <a:bodyPr>
            <a:normAutofit/>
          </a:bodyPr>
          <a:lstStyle/>
          <a:p>
            <a:r>
              <a:rPr lang="en-US" sz="4800" dirty="0" err="1">
                <a:latin typeface="Eras Light ITC" panose="020B0402030504020804" pitchFamily="34" charset="0"/>
              </a:rPr>
              <a:t>Asimilación</a:t>
            </a:r>
            <a:r>
              <a:rPr lang="en-US" sz="4800" dirty="0"/>
              <a:t> </a:t>
            </a:r>
            <a:r>
              <a:rPr lang="en-US" sz="4800" dirty="0">
                <a:latin typeface="Eras Light ITC" panose="020B0402030504020804" pitchFamily="34" charset="0"/>
              </a:rPr>
              <a:t>de “</a:t>
            </a:r>
            <a:r>
              <a:rPr lang="en-US" sz="4800" i="1" dirty="0">
                <a:latin typeface="Eras Light ITC" panose="020B0402030504020804" pitchFamily="34" charset="0"/>
              </a:rPr>
              <a:t>Big data</a:t>
            </a:r>
            <a:r>
              <a:rPr lang="en-US" sz="4800" dirty="0">
                <a:latin typeface="Eras Light ITC" panose="020B0402030504020804" pitchFamily="34" charset="0"/>
              </a:rPr>
              <a:t>”</a:t>
            </a:r>
          </a:p>
        </p:txBody>
      </p:sp>
      <p:sp>
        <p:nvSpPr>
          <p:cNvPr id="3" name="Marcador de contenido 2"/>
          <p:cNvSpPr>
            <a:spLocks noGrp="1"/>
          </p:cNvSpPr>
          <p:nvPr>
            <p:ph idx="1"/>
          </p:nvPr>
        </p:nvSpPr>
        <p:spPr>
          <a:xfrm>
            <a:off x="987233" y="1567543"/>
            <a:ext cx="9959441" cy="4700451"/>
          </a:xfrm>
        </p:spPr>
        <p:txBody>
          <a:bodyPr>
            <a:noAutofit/>
          </a:bodyPr>
          <a:lstStyle/>
          <a:p>
            <a:pPr marL="0" indent="0">
              <a:buNone/>
            </a:pPr>
            <a:r>
              <a:rPr lang="en-US" sz="4000" dirty="0"/>
              <a:t>Bases de </a:t>
            </a:r>
            <a:r>
              <a:rPr lang="en-US" sz="4000" dirty="0" err="1"/>
              <a:t>datos</a:t>
            </a:r>
            <a:r>
              <a:rPr lang="en-US" sz="4000" dirty="0"/>
              <a:t> </a:t>
            </a:r>
            <a:r>
              <a:rPr lang="en-US" sz="4000" dirty="0" err="1"/>
              <a:t>nacionales</a:t>
            </a:r>
            <a:endParaRPr lang="en-US" sz="4000" dirty="0"/>
          </a:p>
          <a:p>
            <a:pPr lvl="1"/>
            <a:r>
              <a:rPr lang="en-US" sz="3600" dirty="0"/>
              <a:t>Banco de </a:t>
            </a:r>
            <a:r>
              <a:rPr lang="en-US" sz="3600" dirty="0" err="1"/>
              <a:t>imagenes</a:t>
            </a:r>
            <a:r>
              <a:rPr lang="en-US" sz="3600" dirty="0"/>
              <a:t> </a:t>
            </a:r>
            <a:r>
              <a:rPr lang="en-US" sz="3600" dirty="0" err="1"/>
              <a:t>satelitales</a:t>
            </a:r>
            <a:r>
              <a:rPr lang="en-US" sz="3600" dirty="0"/>
              <a:t> (MODIS, Landsat y </a:t>
            </a:r>
            <a:r>
              <a:rPr lang="en-US" sz="3600" dirty="0" err="1"/>
              <a:t>RapidEye</a:t>
            </a:r>
            <a:r>
              <a:rPr lang="en-US" sz="3600" dirty="0"/>
              <a:t>).</a:t>
            </a:r>
          </a:p>
          <a:p>
            <a:pPr lvl="1"/>
            <a:r>
              <a:rPr lang="en-US" sz="3600" dirty="0" err="1">
                <a:solidFill>
                  <a:schemeClr val="tx2">
                    <a:lumMod val="40000"/>
                    <a:lumOff val="60000"/>
                  </a:schemeClr>
                </a:solidFill>
              </a:rPr>
              <a:t>Nuevos</a:t>
            </a:r>
            <a:r>
              <a:rPr lang="en-US" sz="3600" dirty="0">
                <a:solidFill>
                  <a:schemeClr val="tx2">
                    <a:lumMod val="40000"/>
                    <a:lumOff val="60000"/>
                  </a:schemeClr>
                </a:solidFill>
              </a:rPr>
              <a:t> </a:t>
            </a:r>
            <a:r>
              <a:rPr lang="en-US" sz="3600" dirty="0" err="1">
                <a:solidFill>
                  <a:schemeClr val="tx2">
                    <a:lumMod val="40000"/>
                    <a:lumOff val="60000"/>
                  </a:schemeClr>
                </a:solidFill>
              </a:rPr>
              <a:t>datos</a:t>
            </a:r>
            <a:r>
              <a:rPr lang="en-US" sz="3600" dirty="0">
                <a:solidFill>
                  <a:schemeClr val="tx2">
                    <a:lumMod val="40000"/>
                    <a:lumOff val="60000"/>
                  </a:schemeClr>
                </a:solidFill>
              </a:rPr>
              <a:t> </a:t>
            </a:r>
            <a:r>
              <a:rPr lang="en-US" sz="3600" dirty="0" err="1">
                <a:solidFill>
                  <a:schemeClr val="tx2">
                    <a:lumMod val="40000"/>
                    <a:lumOff val="60000"/>
                  </a:schemeClr>
                </a:solidFill>
              </a:rPr>
              <a:t>disponibles</a:t>
            </a:r>
            <a:r>
              <a:rPr lang="en-US" sz="3600" dirty="0">
                <a:solidFill>
                  <a:schemeClr val="tx2">
                    <a:lumMod val="40000"/>
                    <a:lumOff val="60000"/>
                  </a:schemeClr>
                </a:solidFill>
              </a:rPr>
              <a:t> </a:t>
            </a:r>
            <a:r>
              <a:rPr lang="en-US" sz="3600" dirty="0" err="1">
                <a:solidFill>
                  <a:schemeClr val="tx2">
                    <a:lumMod val="40000"/>
                    <a:lumOff val="60000"/>
                  </a:schemeClr>
                </a:solidFill>
              </a:rPr>
              <a:t>obtenidos</a:t>
            </a:r>
            <a:r>
              <a:rPr lang="en-US" sz="3600" dirty="0">
                <a:solidFill>
                  <a:schemeClr val="tx2">
                    <a:lumMod val="40000"/>
                    <a:lumOff val="60000"/>
                  </a:schemeClr>
                </a:solidFill>
              </a:rPr>
              <a:t> con </a:t>
            </a:r>
            <a:r>
              <a:rPr lang="en-US" sz="3600" dirty="0" err="1">
                <a:solidFill>
                  <a:schemeClr val="tx2">
                    <a:lumMod val="40000"/>
                    <a:lumOff val="60000"/>
                  </a:schemeClr>
                </a:solidFill>
              </a:rPr>
              <a:t>trampas</a:t>
            </a:r>
            <a:r>
              <a:rPr lang="en-US" sz="3600" dirty="0">
                <a:solidFill>
                  <a:schemeClr val="tx2">
                    <a:lumMod val="40000"/>
                    <a:lumOff val="60000"/>
                  </a:schemeClr>
                </a:solidFill>
              </a:rPr>
              <a:t> </a:t>
            </a:r>
            <a:r>
              <a:rPr lang="en-US" sz="3600" dirty="0" err="1">
                <a:solidFill>
                  <a:schemeClr val="tx2">
                    <a:lumMod val="40000"/>
                    <a:lumOff val="60000"/>
                  </a:schemeClr>
                </a:solidFill>
              </a:rPr>
              <a:t>cámara</a:t>
            </a:r>
            <a:r>
              <a:rPr lang="en-US" sz="3600" dirty="0">
                <a:solidFill>
                  <a:schemeClr val="tx2">
                    <a:lumMod val="40000"/>
                    <a:lumOff val="60000"/>
                  </a:schemeClr>
                </a:solidFill>
              </a:rPr>
              <a:t>.</a:t>
            </a:r>
          </a:p>
          <a:p>
            <a:pPr lvl="1"/>
            <a:r>
              <a:rPr lang="en-US" sz="3600" dirty="0" err="1">
                <a:solidFill>
                  <a:schemeClr val="tx2">
                    <a:lumMod val="40000"/>
                    <a:lumOff val="60000"/>
                  </a:schemeClr>
                </a:solidFill>
              </a:rPr>
              <a:t>Grabaciones</a:t>
            </a:r>
            <a:r>
              <a:rPr lang="en-US" sz="3600" dirty="0">
                <a:solidFill>
                  <a:schemeClr val="tx2">
                    <a:lumMod val="40000"/>
                    <a:lumOff val="60000"/>
                  </a:schemeClr>
                </a:solidFill>
              </a:rPr>
              <a:t> de audio (audible y </a:t>
            </a:r>
            <a:r>
              <a:rPr lang="en-US" sz="3600" dirty="0" err="1">
                <a:solidFill>
                  <a:schemeClr val="tx2">
                    <a:lumMod val="40000"/>
                    <a:lumOff val="60000"/>
                  </a:schemeClr>
                </a:solidFill>
              </a:rPr>
              <a:t>ultrasónico</a:t>
            </a:r>
            <a:r>
              <a:rPr lang="en-US" sz="3600" dirty="0">
                <a:solidFill>
                  <a:schemeClr val="tx2">
                    <a:lumMod val="40000"/>
                    <a:lumOff val="60000"/>
                  </a:schemeClr>
                </a:solidFill>
              </a:rPr>
              <a:t>), </a:t>
            </a:r>
            <a:r>
              <a:rPr lang="en-US" sz="3600" dirty="0" err="1">
                <a:solidFill>
                  <a:schemeClr val="tx2">
                    <a:lumMod val="40000"/>
                    <a:lumOff val="60000"/>
                  </a:schemeClr>
                </a:solidFill>
              </a:rPr>
              <a:t>datos</a:t>
            </a:r>
            <a:r>
              <a:rPr lang="en-US" sz="3600" dirty="0">
                <a:solidFill>
                  <a:schemeClr val="tx2">
                    <a:lumMod val="40000"/>
                    <a:lumOff val="60000"/>
                  </a:schemeClr>
                </a:solidFill>
              </a:rPr>
              <a:t> </a:t>
            </a:r>
            <a:r>
              <a:rPr lang="en-US" sz="3600" dirty="0" err="1">
                <a:solidFill>
                  <a:schemeClr val="tx2">
                    <a:lumMod val="40000"/>
                    <a:lumOff val="60000"/>
                  </a:schemeClr>
                </a:solidFill>
              </a:rPr>
              <a:t>añadidos</a:t>
            </a:r>
            <a:r>
              <a:rPr lang="en-US" sz="3600" dirty="0">
                <a:solidFill>
                  <a:schemeClr val="tx2">
                    <a:lumMod val="40000"/>
                    <a:lumOff val="60000"/>
                  </a:schemeClr>
                </a:solidFill>
              </a:rPr>
              <a:t> </a:t>
            </a:r>
            <a:r>
              <a:rPr lang="en-US" sz="3600" i="1" dirty="0">
                <a:solidFill>
                  <a:schemeClr val="tx2">
                    <a:lumMod val="40000"/>
                    <a:lumOff val="60000"/>
                  </a:schemeClr>
                </a:solidFill>
              </a:rPr>
              <a:t>in situ</a:t>
            </a:r>
            <a:r>
              <a:rPr lang="en-US" sz="3600" dirty="0">
                <a:solidFill>
                  <a:schemeClr val="tx2">
                    <a:lumMod val="40000"/>
                    <a:lumOff val="60000"/>
                  </a:schemeClr>
                </a:solidFill>
              </a:rPr>
              <a:t> para 1,800 </a:t>
            </a:r>
            <a:r>
              <a:rPr lang="en-US" sz="3600" dirty="0" err="1">
                <a:solidFill>
                  <a:schemeClr val="tx2">
                    <a:lumMod val="40000"/>
                    <a:lumOff val="60000"/>
                  </a:schemeClr>
                </a:solidFill>
              </a:rPr>
              <a:t>sitios</a:t>
            </a:r>
            <a:r>
              <a:rPr lang="en-US" sz="3600" dirty="0">
                <a:solidFill>
                  <a:schemeClr val="tx2">
                    <a:lumMod val="40000"/>
                    <a:lumOff val="60000"/>
                  </a:schemeClr>
                </a:solidFill>
              </a:rPr>
              <a:t>.</a:t>
            </a:r>
          </a:p>
        </p:txBody>
      </p:sp>
      <p:sp>
        <p:nvSpPr>
          <p:cNvPr id="4" name="Rectángulo 3"/>
          <p:cNvSpPr/>
          <p:nvPr/>
        </p:nvSpPr>
        <p:spPr>
          <a:xfrm rot="2553291">
            <a:off x="9200481" y="924383"/>
            <a:ext cx="2937422" cy="523220"/>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wrap="square" lIns="91440" tIns="45720" rIns="91440" bIns="45720">
            <a:spAutoFit/>
          </a:bodyPr>
          <a:lstStyle/>
          <a:p>
            <a:pPr algn="ctr"/>
            <a:r>
              <a:rPr lang="es-ES" sz="2800" dirty="0">
                <a:ln w="0">
                  <a:solidFill>
                    <a:schemeClr val="bg1"/>
                  </a:solidFill>
                </a:ln>
                <a:solidFill>
                  <a:schemeClr val="tx1">
                    <a:lumMod val="50000"/>
                  </a:schemeClr>
                </a:solidFill>
                <a:effectLst>
                  <a:outerShdw blurRad="50800" dist="38100" dir="2700000" algn="tl" rotWithShape="0">
                    <a:prstClr val="black">
                      <a:alpha val="40000"/>
                    </a:prstClr>
                  </a:outerShdw>
                </a:effectLst>
              </a:rPr>
              <a:t>Capa instrumental</a:t>
            </a:r>
          </a:p>
        </p:txBody>
      </p:sp>
    </p:spTree>
    <p:extLst>
      <p:ext uri="{BB962C8B-B14F-4D97-AF65-F5344CB8AC3E}">
        <p14:creationId xmlns:p14="http://schemas.microsoft.com/office/powerpoint/2010/main" val="3393230302"/>
      </p:ext>
    </p:extLst>
  </p:cSld>
  <p:clrMapOvr>
    <a:masterClrMapping/>
  </p:clrMapOvr>
  <mc:AlternateContent xmlns:mc="http://schemas.openxmlformats.org/markup-compatibility/2006" xmlns:p14="http://schemas.microsoft.com/office/powerpoint/2010/main">
    <mc:Choice Requires="p14">
      <p:transition spd="slow" advClick="0" advTm="25000">
        <p14:flash/>
      </p:transition>
    </mc:Choice>
    <mc:Fallback xmlns="">
      <p:transition spd="slow" advClick="0" advTm="2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796" y="181779"/>
            <a:ext cx="11446457" cy="6499952"/>
          </a:xfrm>
          <a:prstGeom prst="rect">
            <a:avLst/>
          </a:prstGeom>
        </p:spPr>
      </p:pic>
    </p:spTree>
    <p:extLst>
      <p:ext uri="{BB962C8B-B14F-4D97-AF65-F5344CB8AC3E}">
        <p14:creationId xmlns:p14="http://schemas.microsoft.com/office/powerpoint/2010/main" val="280035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7192" y="0"/>
            <a:ext cx="9932276" cy="6858000"/>
          </a:xfrm>
          <a:prstGeom prst="rect">
            <a:avLst/>
          </a:prstGeom>
        </p:spPr>
      </p:pic>
    </p:spTree>
    <p:extLst>
      <p:ext uri="{BB962C8B-B14F-4D97-AF65-F5344CB8AC3E}">
        <p14:creationId xmlns:p14="http://schemas.microsoft.com/office/powerpoint/2010/main" val="2183145210"/>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2666106" y="355060"/>
            <a:ext cx="6859787" cy="522977"/>
          </a:xfrm>
        </p:spPr>
        <p:txBody>
          <a:bodyPr vert="horz" lIns="68580" tIns="34290" rIns="68580" bIns="34290" rtlCol="0" anchor="b">
            <a:noAutofit/>
          </a:bodyPr>
          <a:lstStyle/>
          <a:p>
            <a:r>
              <a:rPr lang="es-MX" sz="4050">
                <a:solidFill>
                  <a:schemeClr val="tx1">
                    <a:lumMod val="50000"/>
                  </a:schemeClr>
                </a:solidFill>
                <a:latin typeface="Eras Light ITC" panose="020B0402030504020804" pitchFamily="34" charset="0"/>
              </a:rPr>
              <a:t>Comparación de índices</a:t>
            </a:r>
          </a:p>
        </p:txBody>
      </p:sp>
      <p:pic>
        <p:nvPicPr>
          <p:cNvPr id="9" name="Marcador de contenido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013" y="1030602"/>
            <a:ext cx="11108987" cy="5700937"/>
          </a:xfrm>
          <a:prstGeom prst="rect">
            <a:avLst/>
          </a:prstGeom>
        </p:spPr>
      </p:pic>
    </p:spTree>
    <p:extLst>
      <p:ext uri="{BB962C8B-B14F-4D97-AF65-F5344CB8AC3E}">
        <p14:creationId xmlns:p14="http://schemas.microsoft.com/office/powerpoint/2010/main" val="1189084918"/>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Imagen que contiene texto, mapa&#10;&#10;Descripción generada con confianza muy alta">
            <a:extLst>
              <a:ext uri="{FF2B5EF4-FFF2-40B4-BE49-F238E27FC236}">
                <a16:creationId xmlns:a16="http://schemas.microsoft.com/office/drawing/2014/main" id="{A1457616-14B3-478A-97C9-C0A65C9A5C21}"/>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663130" y="176200"/>
            <a:ext cx="9212094" cy="6460788"/>
          </a:xfrm>
        </p:spPr>
      </p:pic>
      <p:pic>
        <p:nvPicPr>
          <p:cNvPr id="4" name="Marcador de contenido 4">
            <a:extLst>
              <a:ext uri="{FF2B5EF4-FFF2-40B4-BE49-F238E27FC236}">
                <a16:creationId xmlns:a16="http://schemas.microsoft.com/office/drawing/2014/main" id="{6EBA2A06-381C-4CF3-BFC0-2F924BD81916}"/>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046576" y="3116518"/>
            <a:ext cx="2617916" cy="1686287"/>
          </a:xfrm>
          <a:prstGeom prst="rect">
            <a:avLst/>
          </a:prstGeom>
        </p:spPr>
      </p:pic>
    </p:spTree>
    <p:extLst>
      <p:ext uri="{BB962C8B-B14F-4D97-AF65-F5344CB8AC3E}">
        <p14:creationId xmlns:p14="http://schemas.microsoft.com/office/powerpoint/2010/main" val="134219869"/>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Imagen que contiene texto, mapa&#10;&#10;Descripción generada con confianza muy alta">
            <a:extLst>
              <a:ext uri="{FF2B5EF4-FFF2-40B4-BE49-F238E27FC236}">
                <a16:creationId xmlns:a16="http://schemas.microsoft.com/office/drawing/2014/main" id="{2B7CBE57-5FB1-4CC4-989A-F5A54B5EFADF}"/>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789494" y="157953"/>
            <a:ext cx="8372725" cy="6470514"/>
          </a:xfrm>
        </p:spPr>
      </p:pic>
      <p:pic>
        <p:nvPicPr>
          <p:cNvPr id="3" name="Marcador de contenido 4">
            <a:extLst>
              <a:ext uri="{FF2B5EF4-FFF2-40B4-BE49-F238E27FC236}">
                <a16:creationId xmlns:a16="http://schemas.microsoft.com/office/drawing/2014/main" id="{27DF36C4-5FBD-4C96-8239-CCA33E7E70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5023" y="1955616"/>
            <a:ext cx="4146831" cy="2607144"/>
          </a:xfrm>
          <a:prstGeom prst="rect">
            <a:avLst/>
          </a:prstGeom>
        </p:spPr>
      </p:pic>
      <p:pic>
        <p:nvPicPr>
          <p:cNvPr id="4" name="Marcador de contenido 4" descr="Imagen que contiene texto&#10;&#10;Descripción generada con confianza muy alta">
            <a:extLst>
              <a:ext uri="{FF2B5EF4-FFF2-40B4-BE49-F238E27FC236}">
                <a16:creationId xmlns:a16="http://schemas.microsoft.com/office/drawing/2014/main" id="{C6ACA6E1-712B-4872-8575-9434326220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146" y="427317"/>
            <a:ext cx="4103220" cy="2297409"/>
          </a:xfrm>
          <a:prstGeom prst="rect">
            <a:avLst/>
          </a:prstGeom>
        </p:spPr>
      </p:pic>
    </p:spTree>
    <p:extLst>
      <p:ext uri="{BB962C8B-B14F-4D97-AF65-F5344CB8AC3E}">
        <p14:creationId xmlns:p14="http://schemas.microsoft.com/office/powerpoint/2010/main" val="4179336076"/>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38" y="418642"/>
            <a:ext cx="11412557" cy="6147412"/>
          </a:xfrm>
          <a:prstGeom prst="rect">
            <a:avLst/>
          </a:prstGeom>
        </p:spPr>
      </p:pic>
      <p:sp>
        <p:nvSpPr>
          <p:cNvPr id="3" name="Rectángulo 2"/>
          <p:cNvSpPr/>
          <p:nvPr/>
        </p:nvSpPr>
        <p:spPr>
          <a:xfrm>
            <a:off x="8119515" y="203149"/>
            <a:ext cx="3921843" cy="646331"/>
          </a:xfrm>
          <a:prstGeom prst="rect">
            <a:avLst/>
          </a:prstGeom>
          <a:solidFill>
            <a:schemeClr val="bg2">
              <a:lumMod val="90000"/>
              <a:lumOff val="10000"/>
            </a:schemeClr>
          </a:solidFill>
          <a:ln w="28575">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txBody>
          <a:bodyPr wrap="none">
            <a:spAutoFit/>
          </a:bodyPr>
          <a:lstStyle/>
          <a:p>
            <a:r>
              <a:rPr lang="es-ES" dirty="0"/>
              <a:t>Puedes explorar esto en:</a:t>
            </a:r>
          </a:p>
          <a:p>
            <a:r>
              <a:rPr lang="es-ES">
                <a:hlinkClick r:id="rId3"/>
              </a:rPr>
              <a:t>https://miequiz.shinyapps.io/Burbujas/</a:t>
            </a:r>
            <a:endParaRPr lang="es-ES"/>
          </a:p>
        </p:txBody>
      </p:sp>
    </p:spTree>
    <p:extLst>
      <p:ext uri="{BB962C8B-B14F-4D97-AF65-F5344CB8AC3E}">
        <p14:creationId xmlns:p14="http://schemas.microsoft.com/office/powerpoint/2010/main" val="2140503477"/>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38 Imagen"/>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2748481" y="1032813"/>
            <a:ext cx="6772203" cy="5531540"/>
          </a:xfrm>
          <a:prstGeom prst="rect">
            <a:avLst/>
          </a:prstGeom>
          <a:solidFill>
            <a:schemeClr val="bg1">
              <a:alpha val="85000"/>
            </a:schemeClr>
          </a:solidFill>
        </p:spPr>
      </p:pic>
      <p:sp>
        <p:nvSpPr>
          <p:cNvPr id="4" name="3 Título"/>
          <p:cNvSpPr>
            <a:spLocks noGrp="1"/>
          </p:cNvSpPr>
          <p:nvPr>
            <p:ph type="title" idx="4294967295"/>
          </p:nvPr>
        </p:nvSpPr>
        <p:spPr>
          <a:xfrm>
            <a:off x="1955322" y="188913"/>
            <a:ext cx="7970806" cy="647700"/>
          </a:xfrm>
          <a:prstGeom prst="rect">
            <a:avLst/>
          </a:prstGeom>
        </p:spPr>
        <p:txBody>
          <a:bodyPr vert="horz" lIns="68580" tIns="34290" rIns="68580" bIns="34290" rtlCol="0" anchor="b">
            <a:noAutofit/>
          </a:bodyPr>
          <a:lstStyle/>
          <a:p>
            <a:pPr defTabSz="685800"/>
            <a:r>
              <a:rPr lang="en-GB" err="1">
                <a:solidFill>
                  <a:schemeClr val="tx1">
                    <a:lumMod val="50000"/>
                  </a:schemeClr>
                </a:solidFill>
                <a:latin typeface="Eras Light ITC" panose="020B0402030504020804" pitchFamily="34" charset="0"/>
              </a:rPr>
              <a:t>Dosis</a:t>
            </a:r>
            <a:r>
              <a:rPr lang="en-GB">
                <a:solidFill>
                  <a:schemeClr val="tx1">
                    <a:lumMod val="50000"/>
                  </a:schemeClr>
                </a:solidFill>
                <a:latin typeface="Eras Light ITC" panose="020B0402030504020804" pitchFamily="34" charset="0"/>
              </a:rPr>
              <a:t>/</a:t>
            </a:r>
            <a:r>
              <a:rPr lang="en-GB" err="1">
                <a:solidFill>
                  <a:schemeClr val="tx1">
                    <a:lumMod val="50000"/>
                  </a:schemeClr>
                </a:solidFill>
                <a:latin typeface="Eras Light ITC" panose="020B0402030504020804" pitchFamily="34" charset="0"/>
              </a:rPr>
              <a:t>Respuesta</a:t>
            </a:r>
            <a:r>
              <a:rPr lang="en-GB">
                <a:solidFill>
                  <a:schemeClr val="tx1">
                    <a:lumMod val="50000"/>
                  </a:schemeClr>
                </a:solidFill>
                <a:latin typeface="Eras Light ITC" panose="020B0402030504020804" pitchFamily="34" charset="0"/>
              </a:rPr>
              <a:t>: </a:t>
            </a:r>
            <a:r>
              <a:rPr lang="en-GB" err="1">
                <a:solidFill>
                  <a:schemeClr val="tx1">
                    <a:lumMod val="50000"/>
                  </a:schemeClr>
                </a:solidFill>
                <a:latin typeface="Eras Light ITC" panose="020B0402030504020804" pitchFamily="34" charset="0"/>
              </a:rPr>
              <a:t>funciones</a:t>
            </a:r>
            <a:r>
              <a:rPr lang="en-GB">
                <a:solidFill>
                  <a:schemeClr val="tx1">
                    <a:lumMod val="50000"/>
                  </a:schemeClr>
                </a:solidFill>
                <a:latin typeface="Eras Light ITC" panose="020B0402030504020804" pitchFamily="34" charset="0"/>
              </a:rPr>
              <a:t> de </a:t>
            </a:r>
            <a:r>
              <a:rPr lang="en-GB" err="1">
                <a:solidFill>
                  <a:schemeClr val="tx1">
                    <a:lumMod val="50000"/>
                  </a:schemeClr>
                </a:solidFill>
                <a:latin typeface="Eras Light ITC" panose="020B0402030504020804" pitchFamily="34" charset="0"/>
              </a:rPr>
              <a:t>utilidad</a:t>
            </a:r>
            <a:endParaRPr lang="en-GB">
              <a:solidFill>
                <a:schemeClr val="tx1">
                  <a:lumMod val="50000"/>
                </a:schemeClr>
              </a:solidFill>
              <a:latin typeface="Eras Light ITC" panose="020B0402030504020804" pitchFamily="34" charset="0"/>
            </a:endParaRPr>
          </a:p>
        </p:txBody>
      </p:sp>
    </p:spTree>
    <p:extLst>
      <p:ext uri="{BB962C8B-B14F-4D97-AF65-F5344CB8AC3E}">
        <p14:creationId xmlns:p14="http://schemas.microsoft.com/office/powerpoint/2010/main" val="2188804836"/>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76E7B-5C92-4C8E-8C5F-4AF5472E9C3B}"/>
              </a:ext>
            </a:extLst>
          </p:cNvPr>
          <p:cNvSpPr>
            <a:spLocks noGrp="1"/>
          </p:cNvSpPr>
          <p:nvPr>
            <p:ph type="title"/>
          </p:nvPr>
        </p:nvSpPr>
        <p:spPr/>
        <p:txBody>
          <a:bodyPr/>
          <a:lstStyle/>
          <a:p>
            <a:pPr algn="ctr"/>
            <a:r>
              <a:rPr lang="es-MX" dirty="0"/>
              <a:t>Integridad ecosistémica y biomasa de plantas en México</a:t>
            </a:r>
          </a:p>
        </p:txBody>
      </p:sp>
      <p:pic>
        <p:nvPicPr>
          <p:cNvPr id="5" name="0 Imagen">
            <a:extLst>
              <a:ext uri="{FF2B5EF4-FFF2-40B4-BE49-F238E27FC236}">
                <a16:creationId xmlns:a16="http://schemas.microsoft.com/office/drawing/2014/main" id="{64F68978-CC96-4CC2-B31C-1056D795AEC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90241" y="2102999"/>
            <a:ext cx="10246113" cy="2421807"/>
          </a:xfrm>
          <a:prstGeom prst="rect">
            <a:avLst/>
          </a:prstGeom>
        </p:spPr>
      </p:pic>
      <p:sp>
        <p:nvSpPr>
          <p:cNvPr id="6" name="4 CuadroTexto">
            <a:extLst>
              <a:ext uri="{FF2B5EF4-FFF2-40B4-BE49-F238E27FC236}">
                <a16:creationId xmlns:a16="http://schemas.microsoft.com/office/drawing/2014/main" id="{67F24F7F-0E3F-4F70-82E3-8DD354A3E0A5}"/>
              </a:ext>
            </a:extLst>
          </p:cNvPr>
          <p:cNvSpPr txBox="1"/>
          <p:nvPr/>
        </p:nvSpPr>
        <p:spPr>
          <a:xfrm>
            <a:off x="790241" y="5037132"/>
            <a:ext cx="2566728" cy="369332"/>
          </a:xfrm>
          <a:prstGeom prst="rect">
            <a:avLst/>
          </a:prstGeom>
          <a:noFill/>
        </p:spPr>
        <p:txBody>
          <a:bodyPr wrap="none" rtlCol="0">
            <a:spAutoFit/>
          </a:bodyPr>
          <a:lstStyle/>
          <a:p>
            <a:r>
              <a:rPr lang="en-GB" b="1" dirty="0" err="1"/>
              <a:t>Integridad</a:t>
            </a:r>
            <a:r>
              <a:rPr lang="en-GB" b="1" dirty="0"/>
              <a:t> Ecosistémica</a:t>
            </a:r>
            <a:endParaRPr lang="en-US" dirty="0"/>
          </a:p>
        </p:txBody>
      </p:sp>
      <p:sp>
        <p:nvSpPr>
          <p:cNvPr id="7" name="5 CuadroTexto">
            <a:extLst>
              <a:ext uri="{FF2B5EF4-FFF2-40B4-BE49-F238E27FC236}">
                <a16:creationId xmlns:a16="http://schemas.microsoft.com/office/drawing/2014/main" id="{7FAD487D-98E7-494A-BBA5-D1B9A7A83CE2}"/>
              </a:ext>
            </a:extLst>
          </p:cNvPr>
          <p:cNvSpPr txBox="1"/>
          <p:nvPr/>
        </p:nvSpPr>
        <p:spPr>
          <a:xfrm>
            <a:off x="5501456" y="5023113"/>
            <a:ext cx="1047082" cy="369332"/>
          </a:xfrm>
          <a:prstGeom prst="rect">
            <a:avLst/>
          </a:prstGeom>
          <a:noFill/>
        </p:spPr>
        <p:txBody>
          <a:bodyPr wrap="none" rtlCol="0">
            <a:spAutoFit/>
          </a:bodyPr>
          <a:lstStyle/>
          <a:p>
            <a:r>
              <a:rPr lang="en-GB" b="1" dirty="0" err="1"/>
              <a:t>Biomasa</a:t>
            </a:r>
            <a:endParaRPr lang="en-US" dirty="0"/>
          </a:p>
        </p:txBody>
      </p:sp>
      <p:sp>
        <p:nvSpPr>
          <p:cNvPr id="8" name="6 CuadroTexto">
            <a:extLst>
              <a:ext uri="{FF2B5EF4-FFF2-40B4-BE49-F238E27FC236}">
                <a16:creationId xmlns:a16="http://schemas.microsoft.com/office/drawing/2014/main" id="{9E4F0CCD-D474-4AA3-A9D9-D552E7ABFB4D}"/>
              </a:ext>
            </a:extLst>
          </p:cNvPr>
          <p:cNvSpPr txBox="1"/>
          <p:nvPr/>
        </p:nvSpPr>
        <p:spPr>
          <a:xfrm>
            <a:off x="9351203" y="5037132"/>
            <a:ext cx="1317990" cy="369332"/>
          </a:xfrm>
          <a:prstGeom prst="rect">
            <a:avLst/>
          </a:prstGeom>
          <a:noFill/>
        </p:spPr>
        <p:txBody>
          <a:bodyPr wrap="none" rtlCol="0">
            <a:spAutoFit/>
          </a:bodyPr>
          <a:lstStyle/>
          <a:p>
            <a:r>
              <a:rPr lang="en-US" b="1" dirty="0" err="1"/>
              <a:t>Correlación</a:t>
            </a:r>
            <a:endParaRPr lang="en-US" dirty="0"/>
          </a:p>
        </p:txBody>
      </p:sp>
    </p:spTree>
    <p:extLst>
      <p:ext uri="{BB962C8B-B14F-4D97-AF65-F5344CB8AC3E}">
        <p14:creationId xmlns:p14="http://schemas.microsoft.com/office/powerpoint/2010/main" val="751000097"/>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17775" y="1087178"/>
            <a:ext cx="8125932" cy="487769"/>
          </a:xfrm>
        </p:spPr>
        <p:txBody>
          <a:bodyPr vert="horz" lIns="68580" tIns="34290" rIns="68580" bIns="34290" rtlCol="0" anchor="b">
            <a:noAutofit/>
          </a:bodyPr>
          <a:lstStyle/>
          <a:p>
            <a:r>
              <a:rPr lang="en-US" sz="4050" err="1">
                <a:solidFill>
                  <a:schemeClr val="tx1">
                    <a:lumMod val="50000"/>
                  </a:schemeClr>
                </a:solidFill>
                <a:latin typeface="Eras Light ITC" panose="020B0402030504020804" pitchFamily="34" charset="0"/>
              </a:rPr>
              <a:t>Anuncio</a:t>
            </a:r>
            <a:r>
              <a:rPr lang="en-US" sz="4050">
                <a:solidFill>
                  <a:schemeClr val="tx1">
                    <a:lumMod val="50000"/>
                  </a:schemeClr>
                </a:solidFill>
                <a:latin typeface="Eras Light ITC" panose="020B0402030504020804" pitchFamily="34" charset="0"/>
              </a:rPr>
              <a:t> Nacional: 1 </a:t>
            </a:r>
            <a:r>
              <a:rPr lang="en-US" sz="4050" err="1">
                <a:solidFill>
                  <a:schemeClr val="tx1">
                    <a:lumMod val="50000"/>
                  </a:schemeClr>
                </a:solidFill>
                <a:latin typeface="Eras Light ITC" panose="020B0402030504020804" pitchFamily="34" charset="0"/>
              </a:rPr>
              <a:t>agosto</a:t>
            </a:r>
            <a:r>
              <a:rPr lang="en-US" sz="4050">
                <a:solidFill>
                  <a:schemeClr val="tx1">
                    <a:lumMod val="50000"/>
                  </a:schemeClr>
                </a:solidFill>
                <a:latin typeface="Eras Light ITC" panose="020B0402030504020804" pitchFamily="34" charset="0"/>
              </a:rPr>
              <a:t>, 2016</a:t>
            </a:r>
          </a:p>
        </p:txBody>
      </p:sp>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652964" y="2882503"/>
            <a:ext cx="2878931" cy="1893094"/>
          </a:xfrm>
        </p:spPr>
      </p:pic>
      <p:grpSp>
        <p:nvGrpSpPr>
          <p:cNvPr id="6" name="Grupo 5"/>
          <p:cNvGrpSpPr/>
          <p:nvPr/>
        </p:nvGrpSpPr>
        <p:grpSpPr>
          <a:xfrm>
            <a:off x="3093577" y="1752061"/>
            <a:ext cx="5938838" cy="3438524"/>
            <a:chOff x="2092769" y="1554602"/>
            <a:chExt cx="7918451" cy="4584699"/>
          </a:xfrm>
        </p:grpSpPr>
        <p:pic>
          <p:nvPicPr>
            <p:cNvPr id="5" name="Imagen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92769" y="1554602"/>
              <a:ext cx="7918451" cy="4584699"/>
            </a:xfrm>
            <a:prstGeom prst="rect">
              <a:avLst/>
            </a:prstGeom>
          </p:spPr>
        </p:pic>
        <p:pic>
          <p:nvPicPr>
            <p:cNvPr id="4098" name="Picture 2" descr="https://i.ytimg.com/vi/7GATaq20h6U/maxresdefault.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21431395">
              <a:off x="4138177" y="1755626"/>
              <a:ext cx="3600355" cy="252209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sp>
        <p:nvSpPr>
          <p:cNvPr id="3" name="Rectángulo 2"/>
          <p:cNvSpPr/>
          <p:nvPr/>
        </p:nvSpPr>
        <p:spPr>
          <a:xfrm>
            <a:off x="2398875" y="5430016"/>
            <a:ext cx="7561193" cy="369332"/>
          </a:xfrm>
          <a:prstGeom prst="rect">
            <a:avLst/>
          </a:prstGeom>
        </p:spPr>
        <p:txBody>
          <a:bodyPr wrap="square">
            <a:spAutoFit/>
          </a:bodyPr>
          <a:lstStyle/>
          <a:p>
            <a:pPr algn="ctr" defTabSz="685800">
              <a:defRPr/>
            </a:pPr>
            <a:r>
              <a:rPr lang="es-ES">
                <a:solidFill>
                  <a:prstClr val="white"/>
                </a:solidFill>
                <a:latin typeface="Corbel"/>
              </a:rPr>
              <a:t>http://www.biodiversidad.gob.mx/sistema_monitoreo</a:t>
            </a:r>
          </a:p>
        </p:txBody>
      </p:sp>
    </p:spTree>
    <p:extLst>
      <p:ext uri="{BB962C8B-B14F-4D97-AF65-F5344CB8AC3E}">
        <p14:creationId xmlns:p14="http://schemas.microsoft.com/office/powerpoint/2010/main" val="3826897946"/>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1EC746-3AFA-44BE-8618-DA55CD6D1CF7}"/>
              </a:ext>
            </a:extLst>
          </p:cNvPr>
          <p:cNvSpPr>
            <a:spLocks noGrp="1"/>
          </p:cNvSpPr>
          <p:nvPr>
            <p:ph type="title"/>
          </p:nvPr>
        </p:nvSpPr>
        <p:spPr>
          <a:xfrm>
            <a:off x="535710" y="381000"/>
            <a:ext cx="10133484" cy="810491"/>
          </a:xfrm>
        </p:spPr>
        <p:txBody>
          <a:bodyPr vert="horz" lIns="91440" tIns="45720" rIns="91440" bIns="45720" rtlCol="0" anchor="b">
            <a:noAutofit/>
          </a:bodyPr>
          <a:lstStyle/>
          <a:p>
            <a:r>
              <a:rPr lang="es-MX" sz="4400">
                <a:solidFill>
                  <a:schemeClr val="tx1">
                    <a:lumMod val="50000"/>
                  </a:schemeClr>
                </a:solidFill>
                <a:latin typeface="Eras Light ITC" panose="020B0402030504020804" pitchFamily="34" charset="0"/>
              </a:rPr>
              <a:t>Biodiversidad: Generación de valor</a:t>
            </a:r>
          </a:p>
        </p:txBody>
      </p:sp>
      <p:sp>
        <p:nvSpPr>
          <p:cNvPr id="3" name="Marcador de contenido 2">
            <a:extLst>
              <a:ext uri="{FF2B5EF4-FFF2-40B4-BE49-F238E27FC236}">
                <a16:creationId xmlns:a16="http://schemas.microsoft.com/office/drawing/2014/main" id="{CED1BE42-7408-403E-9893-A0F8645D0CF0}"/>
              </a:ext>
            </a:extLst>
          </p:cNvPr>
          <p:cNvSpPr>
            <a:spLocks noGrp="1"/>
          </p:cNvSpPr>
          <p:nvPr>
            <p:ph idx="1"/>
          </p:nvPr>
        </p:nvSpPr>
        <p:spPr>
          <a:xfrm>
            <a:off x="350983" y="1609436"/>
            <a:ext cx="7489150" cy="4114801"/>
          </a:xfrm>
        </p:spPr>
        <p:txBody>
          <a:bodyPr>
            <a:normAutofit/>
          </a:bodyPr>
          <a:lstStyle/>
          <a:p>
            <a:r>
              <a:rPr lang="es-MX" sz="3200" dirty="0"/>
              <a:t>Beneficios derivados del funcionamiento de los ecosistemas.</a:t>
            </a:r>
          </a:p>
          <a:p>
            <a:r>
              <a:rPr lang="es-MX" sz="3200" dirty="0"/>
              <a:t>Especies de beneficio económico o cultural directo.</a:t>
            </a:r>
          </a:p>
          <a:p>
            <a:r>
              <a:rPr lang="es-MX" sz="3200" dirty="0"/>
              <a:t>Daños producidos por especies particulares.</a:t>
            </a:r>
          </a:p>
          <a:p>
            <a:r>
              <a:rPr lang="es-MX" sz="3200" dirty="0"/>
              <a:t>Aprecio de la biodiversidad en sí y por sí misma.</a:t>
            </a:r>
          </a:p>
          <a:p>
            <a:endParaRPr lang="es-MX" sz="3200" dirty="0"/>
          </a:p>
          <a:p>
            <a:endParaRPr lang="es-MX" sz="3200" dirty="0"/>
          </a:p>
        </p:txBody>
      </p:sp>
      <p:pic>
        <p:nvPicPr>
          <p:cNvPr id="6" name="Imagen 5">
            <a:extLst>
              <a:ext uri="{FF2B5EF4-FFF2-40B4-BE49-F238E27FC236}">
                <a16:creationId xmlns:a16="http://schemas.microsoft.com/office/drawing/2014/main" id="{D23A82C1-AEC8-4CBC-9B18-59BE19108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1853" y="2799434"/>
            <a:ext cx="3908473" cy="3908473"/>
          </a:xfrm>
          <a:prstGeom prst="rect">
            <a:avLst/>
          </a:prstGeom>
        </p:spPr>
      </p:pic>
    </p:spTree>
    <p:extLst>
      <p:ext uri="{BB962C8B-B14F-4D97-AF65-F5344CB8AC3E}">
        <p14:creationId xmlns:p14="http://schemas.microsoft.com/office/powerpoint/2010/main" val="314041148"/>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f_Archivo_camara.93596caf4861b2b4">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7"/>
          <a:stretch>
            <a:fillRect/>
          </a:stretch>
        </p:blipFill>
        <p:spPr>
          <a:xfrm>
            <a:off x="2667001" y="3638068"/>
            <a:ext cx="3478213" cy="2370137"/>
          </a:xfrm>
        </p:spPr>
      </p:pic>
      <p:pic>
        <p:nvPicPr>
          <p:cNvPr id="2051" name="Picture 3" descr="H:\Moore\Monitoreo ANP\Monitoreo 2015\Bilbioteca SARMOD\Biblioteca entrega 30 enero 2016\Calakmul\Panthera onca monit par 3.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2667000" y="849797"/>
            <a:ext cx="3483006" cy="27807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Moore\Monitoreo ANP\Monitoreo 2015\Bilbioteca SARMOD\Biblioteca entrega 30 sept 2015\Triunfo\DSCN048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0007" y="3455675"/>
            <a:ext cx="3393052" cy="25450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Moore\Monitoreo ANP\Monitoreo 2015\Bilbioteca SARMOD\Biblioteca entrega 30 sept 2015\Terminos\Tamandua mexicana 1.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6150006" y="849798"/>
            <a:ext cx="3374994" cy="27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1_min_Soundscapes_Julian">
            <a:hlinkClick r:id="" action="ppaction://media"/>
          </p:cNvPr>
          <p:cNvPicPr>
            <a:picLocks noChangeAspect="1"/>
          </p:cNvPicPr>
          <p:nvPr>
            <a:audioFile r:link="rId4"/>
            <p:extLst>
              <p:ext uri="{DAA4B4D4-6D71-4841-9C94-3DE7FCFB9230}">
                <p14:media xmlns:p14="http://schemas.microsoft.com/office/powerpoint/2010/main" r:embed="rId3">
                  <p14:fade in="2000" out="10000"/>
                </p14:media>
              </p:ext>
            </p:extLst>
          </p:nvPr>
        </p:nvPicPr>
        <p:blipFill>
          <a:blip r:embed="rId11"/>
          <a:stretch>
            <a:fillRect/>
          </a:stretch>
        </p:blipFill>
        <p:spPr>
          <a:xfrm>
            <a:off x="9928422" y="5569403"/>
            <a:ext cx="304800" cy="304800"/>
          </a:xfrm>
          <a:prstGeom prst="rect">
            <a:avLst/>
          </a:prstGeom>
        </p:spPr>
      </p:pic>
    </p:spTree>
    <p:extLst>
      <p:ext uri="{BB962C8B-B14F-4D97-AF65-F5344CB8AC3E}">
        <p14:creationId xmlns:p14="http://schemas.microsoft.com/office/powerpoint/2010/main" val="3226818075"/>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17" fill="hold"/>
                                        <p:tgtEl>
                                          <p:spTgt spid="4"/>
                                        </p:tgtEl>
                                      </p:cBhvr>
                                    </p:cmd>
                                  </p:childTnLst>
                                </p:cTn>
                              </p:par>
                            </p:childTnLst>
                          </p:cTn>
                        </p:par>
                        <p:par>
                          <p:cTn id="7" fill="hold">
                            <p:stCondLst>
                              <p:cond delay="20017"/>
                            </p:stCondLst>
                            <p:childTnLst>
                              <p:par>
                                <p:cTn id="8" presetID="1" presetClass="mediacall" presetSubtype="0" fill="hold" nodeType="afterEffect">
                                  <p:stCondLst>
                                    <p:cond delay="0"/>
                                  </p:stCondLst>
                                  <p:childTnLst>
                                    <p:cmd type="call" cmd="playFrom(0.0)">
                                      <p:cBhvr>
                                        <p:cTn id="9" dur="6003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100000">
                <p:cTn id="16"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00" y="175075"/>
            <a:ext cx="11589163" cy="6493579"/>
          </a:xfrm>
          <a:prstGeom prst="rect">
            <a:avLst/>
          </a:prstGeom>
        </p:spPr>
      </p:pic>
      <p:sp>
        <p:nvSpPr>
          <p:cNvPr id="5" name="TextBox 4"/>
          <p:cNvSpPr txBox="1"/>
          <p:nvPr/>
        </p:nvSpPr>
        <p:spPr>
          <a:xfrm>
            <a:off x="6877599" y="471061"/>
            <a:ext cx="4695564" cy="1376218"/>
          </a:xfrm>
          <a:prstGeom prst="rect">
            <a:avLst/>
          </a:prstGeom>
        </p:spPr>
        <p:txBody>
          <a:bodyPr vert="horz" lIns="91440" tIns="45720" rIns="91440" bIns="45720" rtlCol="0" anchor="b">
            <a:noAutofit/>
          </a:bodyPr>
          <a:lstStyle>
            <a:lvl1pPr>
              <a:lnSpc>
                <a:spcPct val="90000"/>
              </a:lnSpc>
              <a:spcBef>
                <a:spcPct val="0"/>
              </a:spcBef>
              <a:buNone/>
              <a:defRPr sz="4000" spc="100" baseline="0">
                <a:solidFill>
                  <a:schemeClr val="tx1">
                    <a:lumMod val="50000"/>
                  </a:schemeClr>
                </a:solidFill>
                <a:latin typeface="Eras Light ITC" panose="020B0402030504020804" pitchFamily="34" charset="0"/>
                <a:ea typeface="+mj-ea"/>
                <a:cs typeface="+mj-cs"/>
              </a:defRPr>
            </a:lvl1pPr>
          </a:lstStyle>
          <a:p>
            <a:r>
              <a:rPr lang="es-MX">
                <a:solidFill>
                  <a:srgbClr val="FFFF00"/>
                </a:solidFill>
              </a:rPr>
              <a:t>Índice de diversidad acústica: diurna</a:t>
            </a:r>
            <a:endParaRPr lang="en-US">
              <a:solidFill>
                <a:srgbClr val="FFFF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1772" y="4188278"/>
            <a:ext cx="458801" cy="1566038"/>
          </a:xfrm>
          <a:prstGeom prst="rect">
            <a:avLst/>
          </a:prstGeom>
        </p:spPr>
      </p:pic>
    </p:spTree>
    <p:extLst>
      <p:ext uri="{BB962C8B-B14F-4D97-AF65-F5344CB8AC3E}">
        <p14:creationId xmlns:p14="http://schemas.microsoft.com/office/powerpoint/2010/main" val="1857907944"/>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310" y="507686"/>
            <a:ext cx="9035303" cy="5931719"/>
          </a:xfrm>
          <a:prstGeom prst="rect">
            <a:avLst/>
          </a:prstGeom>
        </p:spPr>
      </p:pic>
      <p:sp>
        <p:nvSpPr>
          <p:cNvPr id="2" name="Rectángulo 1"/>
          <p:cNvSpPr/>
          <p:nvPr/>
        </p:nvSpPr>
        <p:spPr>
          <a:xfrm>
            <a:off x="1524000" y="1293955"/>
            <a:ext cx="6487064" cy="4882558"/>
          </a:xfrm>
          <a:custGeom>
            <a:avLst/>
            <a:gdLst>
              <a:gd name="connsiteX0" fmla="*/ 0 w 6123131"/>
              <a:gd name="connsiteY0" fmla="*/ 0 h 4058940"/>
              <a:gd name="connsiteX1" fmla="*/ 6123131 w 6123131"/>
              <a:gd name="connsiteY1" fmla="*/ 0 h 4058940"/>
              <a:gd name="connsiteX2" fmla="*/ 6123131 w 6123131"/>
              <a:gd name="connsiteY2" fmla="*/ 4058940 h 4058940"/>
              <a:gd name="connsiteX3" fmla="*/ 0 w 6123131"/>
              <a:gd name="connsiteY3" fmla="*/ 4058940 h 4058940"/>
              <a:gd name="connsiteX4" fmla="*/ 0 w 6123131"/>
              <a:gd name="connsiteY4" fmla="*/ 0 h 4058940"/>
              <a:gd name="connsiteX0" fmla="*/ 0 w 6123131"/>
              <a:gd name="connsiteY0" fmla="*/ 0 h 4058940"/>
              <a:gd name="connsiteX1" fmla="*/ 6123131 w 6123131"/>
              <a:gd name="connsiteY1" fmla="*/ 0 h 4058940"/>
              <a:gd name="connsiteX2" fmla="*/ 6027438 w 6123131"/>
              <a:gd name="connsiteY2" fmla="*/ 3920717 h 4058940"/>
              <a:gd name="connsiteX3" fmla="*/ 0 w 6123131"/>
              <a:gd name="connsiteY3" fmla="*/ 4058940 h 4058940"/>
              <a:gd name="connsiteX4" fmla="*/ 0 w 6123131"/>
              <a:gd name="connsiteY4" fmla="*/ 0 h 4058940"/>
              <a:gd name="connsiteX0" fmla="*/ 0 w 6123131"/>
              <a:gd name="connsiteY0" fmla="*/ 0 h 4058940"/>
              <a:gd name="connsiteX1" fmla="*/ 6123131 w 6123131"/>
              <a:gd name="connsiteY1" fmla="*/ 0 h 4058940"/>
              <a:gd name="connsiteX2" fmla="*/ 6027438 w 6123131"/>
              <a:gd name="connsiteY2" fmla="*/ 3920717 h 4058940"/>
              <a:gd name="connsiteX3" fmla="*/ 0 w 6123131"/>
              <a:gd name="connsiteY3" fmla="*/ 4058940 h 4058940"/>
              <a:gd name="connsiteX4" fmla="*/ 0 w 6123131"/>
              <a:gd name="connsiteY4" fmla="*/ 0 h 4058940"/>
              <a:gd name="connsiteX0" fmla="*/ 0 w 6273639"/>
              <a:gd name="connsiteY0" fmla="*/ 0 h 4058940"/>
              <a:gd name="connsiteX1" fmla="*/ 6123131 w 6273639"/>
              <a:gd name="connsiteY1" fmla="*/ 0 h 4058940"/>
              <a:gd name="connsiteX2" fmla="*/ 6027438 w 6273639"/>
              <a:gd name="connsiteY2" fmla="*/ 3920717 h 4058940"/>
              <a:gd name="connsiteX3" fmla="*/ 0 w 6273639"/>
              <a:gd name="connsiteY3" fmla="*/ 4058940 h 4058940"/>
              <a:gd name="connsiteX4" fmla="*/ 0 w 6273639"/>
              <a:gd name="connsiteY4" fmla="*/ 0 h 4058940"/>
              <a:gd name="connsiteX0" fmla="*/ 0 w 6273639"/>
              <a:gd name="connsiteY0" fmla="*/ 0 h 4058940"/>
              <a:gd name="connsiteX1" fmla="*/ 6123131 w 6273639"/>
              <a:gd name="connsiteY1" fmla="*/ 0 h 4058940"/>
              <a:gd name="connsiteX2" fmla="*/ 6027438 w 6273639"/>
              <a:gd name="connsiteY2" fmla="*/ 3920717 h 4058940"/>
              <a:gd name="connsiteX3" fmla="*/ 0 w 6273639"/>
              <a:gd name="connsiteY3" fmla="*/ 4058940 h 4058940"/>
              <a:gd name="connsiteX4" fmla="*/ 0 w 6273639"/>
              <a:gd name="connsiteY4" fmla="*/ 0 h 4058940"/>
              <a:gd name="connsiteX0" fmla="*/ 0 w 6273639"/>
              <a:gd name="connsiteY0" fmla="*/ 24 h 4058964"/>
              <a:gd name="connsiteX1" fmla="*/ 4134843 w 6273639"/>
              <a:gd name="connsiteY1" fmla="*/ 603382 h 4058964"/>
              <a:gd name="connsiteX2" fmla="*/ 6123131 w 6273639"/>
              <a:gd name="connsiteY2" fmla="*/ 24 h 4058964"/>
              <a:gd name="connsiteX3" fmla="*/ 6027438 w 6273639"/>
              <a:gd name="connsiteY3" fmla="*/ 3920741 h 4058964"/>
              <a:gd name="connsiteX4" fmla="*/ 0 w 6273639"/>
              <a:gd name="connsiteY4" fmla="*/ 4058964 h 4058964"/>
              <a:gd name="connsiteX5" fmla="*/ 0 w 6273639"/>
              <a:gd name="connsiteY5" fmla="*/ 24 h 4058964"/>
              <a:gd name="connsiteX0" fmla="*/ 0 w 6273639"/>
              <a:gd name="connsiteY0" fmla="*/ 228617 h 4287557"/>
              <a:gd name="connsiteX1" fmla="*/ 2072126 w 6273639"/>
              <a:gd name="connsiteY1" fmla="*/ 544896 h 4287557"/>
              <a:gd name="connsiteX2" fmla="*/ 4134843 w 6273639"/>
              <a:gd name="connsiteY2" fmla="*/ 831975 h 4287557"/>
              <a:gd name="connsiteX3" fmla="*/ 6123131 w 6273639"/>
              <a:gd name="connsiteY3" fmla="*/ 228617 h 4287557"/>
              <a:gd name="connsiteX4" fmla="*/ 6027438 w 6273639"/>
              <a:gd name="connsiteY4" fmla="*/ 4149334 h 4287557"/>
              <a:gd name="connsiteX5" fmla="*/ 0 w 6273639"/>
              <a:gd name="connsiteY5" fmla="*/ 4287557 h 4287557"/>
              <a:gd name="connsiteX6" fmla="*/ 0 w 6273639"/>
              <a:gd name="connsiteY6" fmla="*/ 228617 h 4287557"/>
              <a:gd name="connsiteX0" fmla="*/ 0 w 6273639"/>
              <a:gd name="connsiteY0" fmla="*/ 294148 h 4353088"/>
              <a:gd name="connsiteX1" fmla="*/ 679261 w 6273639"/>
              <a:gd name="connsiteY1" fmla="*/ 440307 h 4353088"/>
              <a:gd name="connsiteX2" fmla="*/ 2072126 w 6273639"/>
              <a:gd name="connsiteY2" fmla="*/ 610427 h 4353088"/>
              <a:gd name="connsiteX3" fmla="*/ 4134843 w 6273639"/>
              <a:gd name="connsiteY3" fmla="*/ 897506 h 4353088"/>
              <a:gd name="connsiteX4" fmla="*/ 6123131 w 6273639"/>
              <a:gd name="connsiteY4" fmla="*/ 294148 h 4353088"/>
              <a:gd name="connsiteX5" fmla="*/ 6027438 w 6273639"/>
              <a:gd name="connsiteY5" fmla="*/ 4214865 h 4353088"/>
              <a:gd name="connsiteX6" fmla="*/ 0 w 6273639"/>
              <a:gd name="connsiteY6" fmla="*/ 4353088 h 4353088"/>
              <a:gd name="connsiteX7" fmla="*/ 0 w 6273639"/>
              <a:gd name="connsiteY7" fmla="*/ 294148 h 4353088"/>
              <a:gd name="connsiteX0" fmla="*/ 0 w 6273639"/>
              <a:gd name="connsiteY0" fmla="*/ 294148 h 4353088"/>
              <a:gd name="connsiteX1" fmla="*/ 679261 w 6273639"/>
              <a:gd name="connsiteY1" fmla="*/ 440307 h 4353088"/>
              <a:gd name="connsiteX2" fmla="*/ 2072126 w 6273639"/>
              <a:gd name="connsiteY2" fmla="*/ 610427 h 4353088"/>
              <a:gd name="connsiteX3" fmla="*/ 4134843 w 6273639"/>
              <a:gd name="connsiteY3" fmla="*/ 897506 h 4353088"/>
              <a:gd name="connsiteX4" fmla="*/ 6123131 w 6273639"/>
              <a:gd name="connsiteY4" fmla="*/ 294148 h 4353088"/>
              <a:gd name="connsiteX5" fmla="*/ 6027438 w 6273639"/>
              <a:gd name="connsiteY5" fmla="*/ 4214865 h 4353088"/>
              <a:gd name="connsiteX6" fmla="*/ 0 w 6273639"/>
              <a:gd name="connsiteY6" fmla="*/ 4353088 h 4353088"/>
              <a:gd name="connsiteX7" fmla="*/ 0 w 6273639"/>
              <a:gd name="connsiteY7" fmla="*/ 294148 h 4353088"/>
              <a:gd name="connsiteX0" fmla="*/ 0 w 6273639"/>
              <a:gd name="connsiteY0" fmla="*/ 165371 h 4224311"/>
              <a:gd name="connsiteX1" fmla="*/ 679261 w 6273639"/>
              <a:gd name="connsiteY1" fmla="*/ 311530 h 4224311"/>
              <a:gd name="connsiteX2" fmla="*/ 2072126 w 6273639"/>
              <a:gd name="connsiteY2" fmla="*/ 481650 h 4224311"/>
              <a:gd name="connsiteX3" fmla="*/ 4134843 w 6273639"/>
              <a:gd name="connsiteY3" fmla="*/ 768729 h 4224311"/>
              <a:gd name="connsiteX4" fmla="*/ 6123131 w 6273639"/>
              <a:gd name="connsiteY4" fmla="*/ 165371 h 4224311"/>
              <a:gd name="connsiteX5" fmla="*/ 6027438 w 6273639"/>
              <a:gd name="connsiteY5" fmla="*/ 4086088 h 4224311"/>
              <a:gd name="connsiteX6" fmla="*/ 0 w 6273639"/>
              <a:gd name="connsiteY6" fmla="*/ 4224311 h 4224311"/>
              <a:gd name="connsiteX7" fmla="*/ 0 w 6273639"/>
              <a:gd name="connsiteY7" fmla="*/ 165371 h 4224311"/>
              <a:gd name="connsiteX0" fmla="*/ 0 w 6358699"/>
              <a:gd name="connsiteY0" fmla="*/ 1382233 h 4058940"/>
              <a:gd name="connsiteX1" fmla="*/ 764321 w 6358699"/>
              <a:gd name="connsiteY1" fmla="*/ 146159 h 4058940"/>
              <a:gd name="connsiteX2" fmla="*/ 2157186 w 6358699"/>
              <a:gd name="connsiteY2" fmla="*/ 316279 h 4058940"/>
              <a:gd name="connsiteX3" fmla="*/ 4219903 w 6358699"/>
              <a:gd name="connsiteY3" fmla="*/ 603358 h 4058940"/>
              <a:gd name="connsiteX4" fmla="*/ 6208191 w 6358699"/>
              <a:gd name="connsiteY4" fmla="*/ 0 h 4058940"/>
              <a:gd name="connsiteX5" fmla="*/ 6112498 w 6358699"/>
              <a:gd name="connsiteY5" fmla="*/ 3920717 h 4058940"/>
              <a:gd name="connsiteX6" fmla="*/ 85060 w 6358699"/>
              <a:gd name="connsiteY6" fmla="*/ 4058940 h 4058940"/>
              <a:gd name="connsiteX7" fmla="*/ 0 w 6358699"/>
              <a:gd name="connsiteY7" fmla="*/ 1382233 h 4058940"/>
              <a:gd name="connsiteX0" fmla="*/ 0 w 6358699"/>
              <a:gd name="connsiteY0" fmla="*/ 1382233 h 3920717"/>
              <a:gd name="connsiteX1" fmla="*/ 764321 w 6358699"/>
              <a:gd name="connsiteY1" fmla="*/ 146159 h 3920717"/>
              <a:gd name="connsiteX2" fmla="*/ 2157186 w 6358699"/>
              <a:gd name="connsiteY2" fmla="*/ 316279 h 3920717"/>
              <a:gd name="connsiteX3" fmla="*/ 4219903 w 6358699"/>
              <a:gd name="connsiteY3" fmla="*/ 603358 h 3920717"/>
              <a:gd name="connsiteX4" fmla="*/ 6208191 w 6358699"/>
              <a:gd name="connsiteY4" fmla="*/ 0 h 3920717"/>
              <a:gd name="connsiteX5" fmla="*/ 6112498 w 6358699"/>
              <a:gd name="connsiteY5" fmla="*/ 3920717 h 3920717"/>
              <a:gd name="connsiteX6" fmla="*/ 563525 w 6358699"/>
              <a:gd name="connsiteY6" fmla="*/ 3506047 h 3920717"/>
              <a:gd name="connsiteX7" fmla="*/ 0 w 6358699"/>
              <a:gd name="connsiteY7" fmla="*/ 1382233 h 3920717"/>
              <a:gd name="connsiteX0" fmla="*/ 0 w 6358699"/>
              <a:gd name="connsiteY0" fmla="*/ 1382233 h 3920717"/>
              <a:gd name="connsiteX1" fmla="*/ 764321 w 6358699"/>
              <a:gd name="connsiteY1" fmla="*/ 146159 h 3920717"/>
              <a:gd name="connsiteX2" fmla="*/ 2157186 w 6358699"/>
              <a:gd name="connsiteY2" fmla="*/ 316279 h 3920717"/>
              <a:gd name="connsiteX3" fmla="*/ 4219903 w 6358699"/>
              <a:gd name="connsiteY3" fmla="*/ 603358 h 3920717"/>
              <a:gd name="connsiteX4" fmla="*/ 6208191 w 6358699"/>
              <a:gd name="connsiteY4" fmla="*/ 0 h 3920717"/>
              <a:gd name="connsiteX5" fmla="*/ 6112498 w 6358699"/>
              <a:gd name="connsiteY5" fmla="*/ 3920717 h 3920717"/>
              <a:gd name="connsiteX6" fmla="*/ 563525 w 6358699"/>
              <a:gd name="connsiteY6" fmla="*/ 3506047 h 3920717"/>
              <a:gd name="connsiteX7" fmla="*/ 0 w 6358699"/>
              <a:gd name="connsiteY7" fmla="*/ 1382233 h 3920717"/>
              <a:gd name="connsiteX0" fmla="*/ 0 w 6358699"/>
              <a:gd name="connsiteY0" fmla="*/ 1382233 h 3920717"/>
              <a:gd name="connsiteX1" fmla="*/ 764321 w 6358699"/>
              <a:gd name="connsiteY1" fmla="*/ 146159 h 3920717"/>
              <a:gd name="connsiteX2" fmla="*/ 2157186 w 6358699"/>
              <a:gd name="connsiteY2" fmla="*/ 316279 h 3920717"/>
              <a:gd name="connsiteX3" fmla="*/ 4219903 w 6358699"/>
              <a:gd name="connsiteY3" fmla="*/ 603358 h 3920717"/>
              <a:gd name="connsiteX4" fmla="*/ 6208191 w 6358699"/>
              <a:gd name="connsiteY4" fmla="*/ 0 h 3920717"/>
              <a:gd name="connsiteX5" fmla="*/ 6112498 w 6358699"/>
              <a:gd name="connsiteY5" fmla="*/ 3920717 h 3920717"/>
              <a:gd name="connsiteX6" fmla="*/ 563525 w 6358699"/>
              <a:gd name="connsiteY6" fmla="*/ 3506047 h 3920717"/>
              <a:gd name="connsiteX7" fmla="*/ 413447 w 6358699"/>
              <a:gd name="connsiteY7" fmla="*/ 2921257 h 3920717"/>
              <a:gd name="connsiteX8" fmla="*/ 0 w 6358699"/>
              <a:gd name="connsiteY8" fmla="*/ 1382233 h 3920717"/>
              <a:gd name="connsiteX0" fmla="*/ 0 w 6358699"/>
              <a:gd name="connsiteY0" fmla="*/ 1382233 h 3920717"/>
              <a:gd name="connsiteX1" fmla="*/ 764321 w 6358699"/>
              <a:gd name="connsiteY1" fmla="*/ 146159 h 3920717"/>
              <a:gd name="connsiteX2" fmla="*/ 2157186 w 6358699"/>
              <a:gd name="connsiteY2" fmla="*/ 316279 h 3920717"/>
              <a:gd name="connsiteX3" fmla="*/ 4219903 w 6358699"/>
              <a:gd name="connsiteY3" fmla="*/ 603358 h 3920717"/>
              <a:gd name="connsiteX4" fmla="*/ 6208191 w 6358699"/>
              <a:gd name="connsiteY4" fmla="*/ 0 h 3920717"/>
              <a:gd name="connsiteX5" fmla="*/ 6112498 w 6358699"/>
              <a:gd name="connsiteY5" fmla="*/ 3920717 h 3920717"/>
              <a:gd name="connsiteX6" fmla="*/ 563525 w 6358699"/>
              <a:gd name="connsiteY6" fmla="*/ 3506047 h 3920717"/>
              <a:gd name="connsiteX7" fmla="*/ 689894 w 6358699"/>
              <a:gd name="connsiteY7" fmla="*/ 2676709 h 3920717"/>
              <a:gd name="connsiteX8" fmla="*/ 0 w 6358699"/>
              <a:gd name="connsiteY8" fmla="*/ 1382233 h 3920717"/>
              <a:gd name="connsiteX0" fmla="*/ 0 w 6358699"/>
              <a:gd name="connsiteY0" fmla="*/ 1382233 h 3920717"/>
              <a:gd name="connsiteX1" fmla="*/ 764321 w 6358699"/>
              <a:gd name="connsiteY1" fmla="*/ 146159 h 3920717"/>
              <a:gd name="connsiteX2" fmla="*/ 2157186 w 6358699"/>
              <a:gd name="connsiteY2" fmla="*/ 316279 h 3920717"/>
              <a:gd name="connsiteX3" fmla="*/ 4219903 w 6358699"/>
              <a:gd name="connsiteY3" fmla="*/ 603358 h 3920717"/>
              <a:gd name="connsiteX4" fmla="*/ 6208191 w 6358699"/>
              <a:gd name="connsiteY4" fmla="*/ 0 h 3920717"/>
              <a:gd name="connsiteX5" fmla="*/ 6112498 w 6358699"/>
              <a:gd name="connsiteY5" fmla="*/ 3920717 h 3920717"/>
              <a:gd name="connsiteX6" fmla="*/ 563525 w 6358699"/>
              <a:gd name="connsiteY6" fmla="*/ 3506047 h 3920717"/>
              <a:gd name="connsiteX7" fmla="*/ 689894 w 6358699"/>
              <a:gd name="connsiteY7" fmla="*/ 2676709 h 3920717"/>
              <a:gd name="connsiteX8" fmla="*/ 0 w 6358699"/>
              <a:gd name="connsiteY8" fmla="*/ 1382233 h 3920717"/>
              <a:gd name="connsiteX0" fmla="*/ 0 w 6358699"/>
              <a:gd name="connsiteY0" fmla="*/ 1382233 h 3920717"/>
              <a:gd name="connsiteX1" fmla="*/ 764321 w 6358699"/>
              <a:gd name="connsiteY1" fmla="*/ 146159 h 3920717"/>
              <a:gd name="connsiteX2" fmla="*/ 2157186 w 6358699"/>
              <a:gd name="connsiteY2" fmla="*/ 316279 h 3920717"/>
              <a:gd name="connsiteX3" fmla="*/ 4219903 w 6358699"/>
              <a:gd name="connsiteY3" fmla="*/ 603358 h 3920717"/>
              <a:gd name="connsiteX4" fmla="*/ 6208191 w 6358699"/>
              <a:gd name="connsiteY4" fmla="*/ 0 h 3920717"/>
              <a:gd name="connsiteX5" fmla="*/ 6112498 w 6358699"/>
              <a:gd name="connsiteY5" fmla="*/ 3920717 h 3920717"/>
              <a:gd name="connsiteX6" fmla="*/ 1157726 w 6358699"/>
              <a:gd name="connsiteY6" fmla="*/ 3516680 h 3920717"/>
              <a:gd name="connsiteX7" fmla="*/ 563525 w 6358699"/>
              <a:gd name="connsiteY7" fmla="*/ 3506047 h 3920717"/>
              <a:gd name="connsiteX8" fmla="*/ 689894 w 6358699"/>
              <a:gd name="connsiteY8" fmla="*/ 2676709 h 3920717"/>
              <a:gd name="connsiteX9" fmla="*/ 0 w 6358699"/>
              <a:gd name="connsiteY9" fmla="*/ 1382233 h 3920717"/>
              <a:gd name="connsiteX0" fmla="*/ 0 w 6358699"/>
              <a:gd name="connsiteY0" fmla="*/ 1382233 h 4250327"/>
              <a:gd name="connsiteX1" fmla="*/ 764321 w 6358699"/>
              <a:gd name="connsiteY1" fmla="*/ 146159 h 4250327"/>
              <a:gd name="connsiteX2" fmla="*/ 2157186 w 6358699"/>
              <a:gd name="connsiteY2" fmla="*/ 316279 h 4250327"/>
              <a:gd name="connsiteX3" fmla="*/ 4219903 w 6358699"/>
              <a:gd name="connsiteY3" fmla="*/ 603358 h 4250327"/>
              <a:gd name="connsiteX4" fmla="*/ 6208191 w 6358699"/>
              <a:gd name="connsiteY4" fmla="*/ 0 h 4250327"/>
              <a:gd name="connsiteX5" fmla="*/ 6112498 w 6358699"/>
              <a:gd name="connsiteY5" fmla="*/ 3920717 h 4250327"/>
              <a:gd name="connsiteX6" fmla="*/ 1189623 w 6358699"/>
              <a:gd name="connsiteY6" fmla="*/ 4250327 h 4250327"/>
              <a:gd name="connsiteX7" fmla="*/ 563525 w 6358699"/>
              <a:gd name="connsiteY7" fmla="*/ 3506047 h 4250327"/>
              <a:gd name="connsiteX8" fmla="*/ 689894 w 6358699"/>
              <a:gd name="connsiteY8" fmla="*/ 2676709 h 4250327"/>
              <a:gd name="connsiteX9" fmla="*/ 0 w 6358699"/>
              <a:gd name="connsiteY9" fmla="*/ 1382233 h 4250327"/>
              <a:gd name="connsiteX0" fmla="*/ 0 w 6358699"/>
              <a:gd name="connsiteY0" fmla="*/ 1382233 h 4250327"/>
              <a:gd name="connsiteX1" fmla="*/ 764321 w 6358699"/>
              <a:gd name="connsiteY1" fmla="*/ 146159 h 4250327"/>
              <a:gd name="connsiteX2" fmla="*/ 2157186 w 6358699"/>
              <a:gd name="connsiteY2" fmla="*/ 316279 h 4250327"/>
              <a:gd name="connsiteX3" fmla="*/ 4219903 w 6358699"/>
              <a:gd name="connsiteY3" fmla="*/ 603358 h 4250327"/>
              <a:gd name="connsiteX4" fmla="*/ 6208191 w 6358699"/>
              <a:gd name="connsiteY4" fmla="*/ 0 h 4250327"/>
              <a:gd name="connsiteX5" fmla="*/ 6112498 w 6358699"/>
              <a:gd name="connsiteY5" fmla="*/ 3920717 h 4250327"/>
              <a:gd name="connsiteX6" fmla="*/ 4145475 w 6358699"/>
              <a:gd name="connsiteY6" fmla="*/ 4037675 h 4250327"/>
              <a:gd name="connsiteX7" fmla="*/ 1189623 w 6358699"/>
              <a:gd name="connsiteY7" fmla="*/ 4250327 h 4250327"/>
              <a:gd name="connsiteX8" fmla="*/ 563525 w 6358699"/>
              <a:gd name="connsiteY8" fmla="*/ 3506047 h 4250327"/>
              <a:gd name="connsiteX9" fmla="*/ 689894 w 6358699"/>
              <a:gd name="connsiteY9" fmla="*/ 2676709 h 4250327"/>
              <a:gd name="connsiteX10" fmla="*/ 0 w 6358699"/>
              <a:gd name="connsiteY10" fmla="*/ 1382233 h 4250327"/>
              <a:gd name="connsiteX0" fmla="*/ 0 w 6358699"/>
              <a:gd name="connsiteY0" fmla="*/ 1382233 h 4250327"/>
              <a:gd name="connsiteX1" fmla="*/ 764321 w 6358699"/>
              <a:gd name="connsiteY1" fmla="*/ 146159 h 4250327"/>
              <a:gd name="connsiteX2" fmla="*/ 2157186 w 6358699"/>
              <a:gd name="connsiteY2" fmla="*/ 316279 h 4250327"/>
              <a:gd name="connsiteX3" fmla="*/ 4219903 w 6358699"/>
              <a:gd name="connsiteY3" fmla="*/ 603358 h 4250327"/>
              <a:gd name="connsiteX4" fmla="*/ 6208191 w 6358699"/>
              <a:gd name="connsiteY4" fmla="*/ 0 h 4250327"/>
              <a:gd name="connsiteX5" fmla="*/ 6112498 w 6358699"/>
              <a:gd name="connsiteY5" fmla="*/ 3920717 h 4250327"/>
              <a:gd name="connsiteX6" fmla="*/ 4134842 w 6358699"/>
              <a:gd name="connsiteY6" fmla="*/ 4207796 h 4250327"/>
              <a:gd name="connsiteX7" fmla="*/ 1189623 w 6358699"/>
              <a:gd name="connsiteY7" fmla="*/ 4250327 h 4250327"/>
              <a:gd name="connsiteX8" fmla="*/ 563525 w 6358699"/>
              <a:gd name="connsiteY8" fmla="*/ 3506047 h 4250327"/>
              <a:gd name="connsiteX9" fmla="*/ 689894 w 6358699"/>
              <a:gd name="connsiteY9" fmla="*/ 2676709 h 4250327"/>
              <a:gd name="connsiteX10" fmla="*/ 0 w 6358699"/>
              <a:gd name="connsiteY10" fmla="*/ 1382233 h 4250327"/>
              <a:gd name="connsiteX0" fmla="*/ 0 w 6422611"/>
              <a:gd name="connsiteY0" fmla="*/ 1382233 h 4250327"/>
              <a:gd name="connsiteX1" fmla="*/ 764321 w 6422611"/>
              <a:gd name="connsiteY1" fmla="*/ 146159 h 4250327"/>
              <a:gd name="connsiteX2" fmla="*/ 2157186 w 6422611"/>
              <a:gd name="connsiteY2" fmla="*/ 316279 h 4250327"/>
              <a:gd name="connsiteX3" fmla="*/ 4219903 w 6422611"/>
              <a:gd name="connsiteY3" fmla="*/ 603358 h 4250327"/>
              <a:gd name="connsiteX4" fmla="*/ 6208191 w 6422611"/>
              <a:gd name="connsiteY4" fmla="*/ 0 h 4250327"/>
              <a:gd name="connsiteX5" fmla="*/ 6357047 w 6422611"/>
              <a:gd name="connsiteY5" fmla="*/ 2740503 h 4250327"/>
              <a:gd name="connsiteX6" fmla="*/ 6112498 w 6422611"/>
              <a:gd name="connsiteY6" fmla="*/ 3920717 h 4250327"/>
              <a:gd name="connsiteX7" fmla="*/ 4134842 w 6422611"/>
              <a:gd name="connsiteY7" fmla="*/ 4207796 h 4250327"/>
              <a:gd name="connsiteX8" fmla="*/ 1189623 w 6422611"/>
              <a:gd name="connsiteY8" fmla="*/ 4250327 h 4250327"/>
              <a:gd name="connsiteX9" fmla="*/ 563525 w 6422611"/>
              <a:gd name="connsiteY9" fmla="*/ 3506047 h 4250327"/>
              <a:gd name="connsiteX10" fmla="*/ 689894 w 6422611"/>
              <a:gd name="connsiteY10" fmla="*/ 2676709 h 4250327"/>
              <a:gd name="connsiteX11" fmla="*/ 0 w 6422611"/>
              <a:gd name="connsiteY11" fmla="*/ 1382233 h 4250327"/>
              <a:gd name="connsiteX0" fmla="*/ 0 w 7356740"/>
              <a:gd name="connsiteY0" fmla="*/ 1382233 h 4250327"/>
              <a:gd name="connsiteX1" fmla="*/ 764321 w 7356740"/>
              <a:gd name="connsiteY1" fmla="*/ 146159 h 4250327"/>
              <a:gd name="connsiteX2" fmla="*/ 2157186 w 7356740"/>
              <a:gd name="connsiteY2" fmla="*/ 316279 h 4250327"/>
              <a:gd name="connsiteX3" fmla="*/ 4219903 w 7356740"/>
              <a:gd name="connsiteY3" fmla="*/ 603358 h 4250327"/>
              <a:gd name="connsiteX4" fmla="*/ 6208191 w 7356740"/>
              <a:gd name="connsiteY4" fmla="*/ 0 h 4250327"/>
              <a:gd name="connsiteX5" fmla="*/ 7356508 w 7356740"/>
              <a:gd name="connsiteY5" fmla="*/ 2283303 h 4250327"/>
              <a:gd name="connsiteX6" fmla="*/ 6112498 w 7356740"/>
              <a:gd name="connsiteY6" fmla="*/ 3920717 h 4250327"/>
              <a:gd name="connsiteX7" fmla="*/ 4134842 w 7356740"/>
              <a:gd name="connsiteY7" fmla="*/ 4207796 h 4250327"/>
              <a:gd name="connsiteX8" fmla="*/ 1189623 w 7356740"/>
              <a:gd name="connsiteY8" fmla="*/ 4250327 h 4250327"/>
              <a:gd name="connsiteX9" fmla="*/ 563525 w 7356740"/>
              <a:gd name="connsiteY9" fmla="*/ 3506047 h 4250327"/>
              <a:gd name="connsiteX10" fmla="*/ 689894 w 7356740"/>
              <a:gd name="connsiteY10" fmla="*/ 2676709 h 4250327"/>
              <a:gd name="connsiteX11" fmla="*/ 0 w 7356740"/>
              <a:gd name="connsiteY11" fmla="*/ 1382233 h 4250327"/>
              <a:gd name="connsiteX0" fmla="*/ 0 w 7386015"/>
              <a:gd name="connsiteY0" fmla="*/ 1382233 h 4250327"/>
              <a:gd name="connsiteX1" fmla="*/ 764321 w 7386015"/>
              <a:gd name="connsiteY1" fmla="*/ 146159 h 4250327"/>
              <a:gd name="connsiteX2" fmla="*/ 2157186 w 7386015"/>
              <a:gd name="connsiteY2" fmla="*/ 316279 h 4250327"/>
              <a:gd name="connsiteX3" fmla="*/ 4219903 w 7386015"/>
              <a:gd name="connsiteY3" fmla="*/ 603358 h 4250327"/>
              <a:gd name="connsiteX4" fmla="*/ 6208191 w 7386015"/>
              <a:gd name="connsiteY4" fmla="*/ 0 h 4250327"/>
              <a:gd name="connsiteX5" fmla="*/ 6931204 w 7386015"/>
              <a:gd name="connsiteY5" fmla="*/ 1018029 h 4250327"/>
              <a:gd name="connsiteX6" fmla="*/ 7356508 w 7386015"/>
              <a:gd name="connsiteY6" fmla="*/ 2283303 h 4250327"/>
              <a:gd name="connsiteX7" fmla="*/ 6112498 w 7386015"/>
              <a:gd name="connsiteY7" fmla="*/ 3920717 h 4250327"/>
              <a:gd name="connsiteX8" fmla="*/ 4134842 w 7386015"/>
              <a:gd name="connsiteY8" fmla="*/ 4207796 h 4250327"/>
              <a:gd name="connsiteX9" fmla="*/ 1189623 w 7386015"/>
              <a:gd name="connsiteY9" fmla="*/ 4250327 h 4250327"/>
              <a:gd name="connsiteX10" fmla="*/ 563525 w 7386015"/>
              <a:gd name="connsiteY10" fmla="*/ 3506047 h 4250327"/>
              <a:gd name="connsiteX11" fmla="*/ 689894 w 7386015"/>
              <a:gd name="connsiteY11" fmla="*/ 2676709 h 4250327"/>
              <a:gd name="connsiteX12" fmla="*/ 0 w 7386015"/>
              <a:gd name="connsiteY12" fmla="*/ 1382233 h 4250327"/>
              <a:gd name="connsiteX0" fmla="*/ 0 w 7375797"/>
              <a:gd name="connsiteY0" fmla="*/ 1382233 h 4250327"/>
              <a:gd name="connsiteX1" fmla="*/ 764321 w 7375797"/>
              <a:gd name="connsiteY1" fmla="*/ 146159 h 4250327"/>
              <a:gd name="connsiteX2" fmla="*/ 2157186 w 7375797"/>
              <a:gd name="connsiteY2" fmla="*/ 316279 h 4250327"/>
              <a:gd name="connsiteX3" fmla="*/ 4219903 w 7375797"/>
              <a:gd name="connsiteY3" fmla="*/ 603358 h 4250327"/>
              <a:gd name="connsiteX4" fmla="*/ 6208191 w 7375797"/>
              <a:gd name="connsiteY4" fmla="*/ 0 h 4250327"/>
              <a:gd name="connsiteX5" fmla="*/ 6676022 w 7375797"/>
              <a:gd name="connsiteY5" fmla="*/ 1156252 h 4250327"/>
              <a:gd name="connsiteX6" fmla="*/ 7356508 w 7375797"/>
              <a:gd name="connsiteY6" fmla="*/ 2283303 h 4250327"/>
              <a:gd name="connsiteX7" fmla="*/ 6112498 w 7375797"/>
              <a:gd name="connsiteY7" fmla="*/ 3920717 h 4250327"/>
              <a:gd name="connsiteX8" fmla="*/ 4134842 w 7375797"/>
              <a:gd name="connsiteY8" fmla="*/ 4207796 h 4250327"/>
              <a:gd name="connsiteX9" fmla="*/ 1189623 w 7375797"/>
              <a:gd name="connsiteY9" fmla="*/ 4250327 h 4250327"/>
              <a:gd name="connsiteX10" fmla="*/ 563525 w 7375797"/>
              <a:gd name="connsiteY10" fmla="*/ 3506047 h 4250327"/>
              <a:gd name="connsiteX11" fmla="*/ 689894 w 7375797"/>
              <a:gd name="connsiteY11" fmla="*/ 2676709 h 4250327"/>
              <a:gd name="connsiteX12" fmla="*/ 0 w 7375797"/>
              <a:gd name="connsiteY12" fmla="*/ 1382233 h 4250327"/>
              <a:gd name="connsiteX0" fmla="*/ 0 w 7375797"/>
              <a:gd name="connsiteY0" fmla="*/ 1382233 h 4250327"/>
              <a:gd name="connsiteX1" fmla="*/ 764321 w 7375797"/>
              <a:gd name="connsiteY1" fmla="*/ 146159 h 4250327"/>
              <a:gd name="connsiteX2" fmla="*/ 2157186 w 7375797"/>
              <a:gd name="connsiteY2" fmla="*/ 316279 h 4250327"/>
              <a:gd name="connsiteX3" fmla="*/ 4219903 w 7375797"/>
              <a:gd name="connsiteY3" fmla="*/ 603358 h 4250327"/>
              <a:gd name="connsiteX4" fmla="*/ 6208191 w 7375797"/>
              <a:gd name="connsiteY4" fmla="*/ 0 h 4250327"/>
              <a:gd name="connsiteX5" fmla="*/ 6676022 w 7375797"/>
              <a:gd name="connsiteY5" fmla="*/ 1156252 h 4250327"/>
              <a:gd name="connsiteX6" fmla="*/ 7356508 w 7375797"/>
              <a:gd name="connsiteY6" fmla="*/ 2283303 h 4250327"/>
              <a:gd name="connsiteX7" fmla="*/ 6112498 w 7375797"/>
              <a:gd name="connsiteY7" fmla="*/ 3920717 h 4250327"/>
              <a:gd name="connsiteX8" fmla="*/ 4134842 w 7375797"/>
              <a:gd name="connsiteY8" fmla="*/ 4207796 h 4250327"/>
              <a:gd name="connsiteX9" fmla="*/ 1189623 w 7375797"/>
              <a:gd name="connsiteY9" fmla="*/ 4250327 h 4250327"/>
              <a:gd name="connsiteX10" fmla="*/ 563525 w 7375797"/>
              <a:gd name="connsiteY10" fmla="*/ 3506047 h 4250327"/>
              <a:gd name="connsiteX11" fmla="*/ 689894 w 7375797"/>
              <a:gd name="connsiteY11" fmla="*/ 2676709 h 4250327"/>
              <a:gd name="connsiteX12" fmla="*/ 0 w 7375797"/>
              <a:gd name="connsiteY12" fmla="*/ 1382233 h 4250327"/>
              <a:gd name="connsiteX0" fmla="*/ 0 w 7375797"/>
              <a:gd name="connsiteY0" fmla="*/ 1236074 h 4104168"/>
              <a:gd name="connsiteX1" fmla="*/ 764321 w 7375797"/>
              <a:gd name="connsiteY1" fmla="*/ 0 h 4104168"/>
              <a:gd name="connsiteX2" fmla="*/ 2157186 w 7375797"/>
              <a:gd name="connsiteY2" fmla="*/ 170120 h 4104168"/>
              <a:gd name="connsiteX3" fmla="*/ 4219903 w 7375797"/>
              <a:gd name="connsiteY3" fmla="*/ 457199 h 4104168"/>
              <a:gd name="connsiteX4" fmla="*/ 6069968 w 7375797"/>
              <a:gd name="connsiteY4" fmla="*/ 502427 h 4104168"/>
              <a:gd name="connsiteX5" fmla="*/ 6676022 w 7375797"/>
              <a:gd name="connsiteY5" fmla="*/ 1010093 h 4104168"/>
              <a:gd name="connsiteX6" fmla="*/ 7356508 w 7375797"/>
              <a:gd name="connsiteY6" fmla="*/ 2137144 h 4104168"/>
              <a:gd name="connsiteX7" fmla="*/ 6112498 w 7375797"/>
              <a:gd name="connsiteY7" fmla="*/ 3774558 h 4104168"/>
              <a:gd name="connsiteX8" fmla="*/ 4134842 w 7375797"/>
              <a:gd name="connsiteY8" fmla="*/ 4061637 h 4104168"/>
              <a:gd name="connsiteX9" fmla="*/ 1189623 w 7375797"/>
              <a:gd name="connsiteY9" fmla="*/ 4104168 h 4104168"/>
              <a:gd name="connsiteX10" fmla="*/ 563525 w 7375797"/>
              <a:gd name="connsiteY10" fmla="*/ 3359888 h 4104168"/>
              <a:gd name="connsiteX11" fmla="*/ 689894 w 7375797"/>
              <a:gd name="connsiteY11" fmla="*/ 2530550 h 4104168"/>
              <a:gd name="connsiteX12" fmla="*/ 0 w 7375797"/>
              <a:gd name="connsiteY12" fmla="*/ 1236074 h 4104168"/>
              <a:gd name="connsiteX0" fmla="*/ 0 w 7375797"/>
              <a:gd name="connsiteY0" fmla="*/ 1299870 h 4167964"/>
              <a:gd name="connsiteX1" fmla="*/ 764321 w 7375797"/>
              <a:gd name="connsiteY1" fmla="*/ 63796 h 4167964"/>
              <a:gd name="connsiteX2" fmla="*/ 2157186 w 7375797"/>
              <a:gd name="connsiteY2" fmla="*/ 233916 h 4167964"/>
              <a:gd name="connsiteX3" fmla="*/ 5548973 w 7375797"/>
              <a:gd name="connsiteY3" fmla="*/ 0 h 4167964"/>
              <a:gd name="connsiteX4" fmla="*/ 6069968 w 7375797"/>
              <a:gd name="connsiteY4" fmla="*/ 566223 h 4167964"/>
              <a:gd name="connsiteX5" fmla="*/ 6676022 w 7375797"/>
              <a:gd name="connsiteY5" fmla="*/ 1073889 h 4167964"/>
              <a:gd name="connsiteX6" fmla="*/ 7356508 w 7375797"/>
              <a:gd name="connsiteY6" fmla="*/ 2200940 h 4167964"/>
              <a:gd name="connsiteX7" fmla="*/ 6112498 w 7375797"/>
              <a:gd name="connsiteY7" fmla="*/ 3838354 h 4167964"/>
              <a:gd name="connsiteX8" fmla="*/ 4134842 w 7375797"/>
              <a:gd name="connsiteY8" fmla="*/ 4125433 h 4167964"/>
              <a:gd name="connsiteX9" fmla="*/ 1189623 w 7375797"/>
              <a:gd name="connsiteY9" fmla="*/ 4167964 h 4167964"/>
              <a:gd name="connsiteX10" fmla="*/ 563525 w 7375797"/>
              <a:gd name="connsiteY10" fmla="*/ 3423684 h 4167964"/>
              <a:gd name="connsiteX11" fmla="*/ 689894 w 7375797"/>
              <a:gd name="connsiteY11" fmla="*/ 2594346 h 4167964"/>
              <a:gd name="connsiteX12" fmla="*/ 0 w 7375797"/>
              <a:gd name="connsiteY12" fmla="*/ 1299870 h 4167964"/>
              <a:gd name="connsiteX0" fmla="*/ 0 w 7375797"/>
              <a:gd name="connsiteY0" fmla="*/ 1299870 h 4167964"/>
              <a:gd name="connsiteX1" fmla="*/ 764321 w 7375797"/>
              <a:gd name="connsiteY1" fmla="*/ 63796 h 4167964"/>
              <a:gd name="connsiteX2" fmla="*/ 2157186 w 7375797"/>
              <a:gd name="connsiteY2" fmla="*/ 233916 h 4167964"/>
              <a:gd name="connsiteX3" fmla="*/ 5548973 w 7375797"/>
              <a:gd name="connsiteY3" fmla="*/ 0 h 4167964"/>
              <a:gd name="connsiteX4" fmla="*/ 5846684 w 7375797"/>
              <a:gd name="connsiteY4" fmla="*/ 683181 h 4167964"/>
              <a:gd name="connsiteX5" fmla="*/ 6676022 w 7375797"/>
              <a:gd name="connsiteY5" fmla="*/ 1073889 h 4167964"/>
              <a:gd name="connsiteX6" fmla="*/ 7356508 w 7375797"/>
              <a:gd name="connsiteY6" fmla="*/ 2200940 h 4167964"/>
              <a:gd name="connsiteX7" fmla="*/ 6112498 w 7375797"/>
              <a:gd name="connsiteY7" fmla="*/ 3838354 h 4167964"/>
              <a:gd name="connsiteX8" fmla="*/ 4134842 w 7375797"/>
              <a:gd name="connsiteY8" fmla="*/ 4125433 h 4167964"/>
              <a:gd name="connsiteX9" fmla="*/ 1189623 w 7375797"/>
              <a:gd name="connsiteY9" fmla="*/ 4167964 h 4167964"/>
              <a:gd name="connsiteX10" fmla="*/ 563525 w 7375797"/>
              <a:gd name="connsiteY10" fmla="*/ 3423684 h 4167964"/>
              <a:gd name="connsiteX11" fmla="*/ 689894 w 7375797"/>
              <a:gd name="connsiteY11" fmla="*/ 2594346 h 4167964"/>
              <a:gd name="connsiteX12" fmla="*/ 0 w 7375797"/>
              <a:gd name="connsiteY12" fmla="*/ 1299870 h 4167964"/>
              <a:gd name="connsiteX0" fmla="*/ 0 w 7375797"/>
              <a:gd name="connsiteY0" fmla="*/ 1299870 h 4167964"/>
              <a:gd name="connsiteX1" fmla="*/ 764321 w 7375797"/>
              <a:gd name="connsiteY1" fmla="*/ 63796 h 4167964"/>
              <a:gd name="connsiteX2" fmla="*/ 2157186 w 7375797"/>
              <a:gd name="connsiteY2" fmla="*/ 233916 h 4167964"/>
              <a:gd name="connsiteX3" fmla="*/ 5548973 w 7375797"/>
              <a:gd name="connsiteY3" fmla="*/ 0 h 4167964"/>
              <a:gd name="connsiteX4" fmla="*/ 5846684 w 7375797"/>
              <a:gd name="connsiteY4" fmla="*/ 683181 h 4167964"/>
              <a:gd name="connsiteX5" fmla="*/ 6676022 w 7375797"/>
              <a:gd name="connsiteY5" fmla="*/ 1073889 h 4167964"/>
              <a:gd name="connsiteX6" fmla="*/ 7356508 w 7375797"/>
              <a:gd name="connsiteY6" fmla="*/ 2200940 h 4167964"/>
              <a:gd name="connsiteX7" fmla="*/ 6112498 w 7375797"/>
              <a:gd name="connsiteY7" fmla="*/ 3838354 h 4167964"/>
              <a:gd name="connsiteX8" fmla="*/ 4134842 w 7375797"/>
              <a:gd name="connsiteY8" fmla="*/ 4125433 h 4167964"/>
              <a:gd name="connsiteX9" fmla="*/ 1189623 w 7375797"/>
              <a:gd name="connsiteY9" fmla="*/ 4167964 h 4167964"/>
              <a:gd name="connsiteX10" fmla="*/ 563525 w 7375797"/>
              <a:gd name="connsiteY10" fmla="*/ 3423684 h 4167964"/>
              <a:gd name="connsiteX11" fmla="*/ 689894 w 7375797"/>
              <a:gd name="connsiteY11" fmla="*/ 2594346 h 4167964"/>
              <a:gd name="connsiteX12" fmla="*/ 0 w 7375797"/>
              <a:gd name="connsiteY12" fmla="*/ 1299870 h 4167964"/>
              <a:gd name="connsiteX0" fmla="*/ 0 w 7375797"/>
              <a:gd name="connsiteY0" fmla="*/ 1305677 h 4173771"/>
              <a:gd name="connsiteX1" fmla="*/ 764321 w 7375797"/>
              <a:gd name="connsiteY1" fmla="*/ 69603 h 4173771"/>
              <a:gd name="connsiteX2" fmla="*/ 2529326 w 7375797"/>
              <a:gd name="connsiteY2" fmla="*/ 48337 h 4173771"/>
              <a:gd name="connsiteX3" fmla="*/ 5548973 w 7375797"/>
              <a:gd name="connsiteY3" fmla="*/ 5807 h 4173771"/>
              <a:gd name="connsiteX4" fmla="*/ 5846684 w 7375797"/>
              <a:gd name="connsiteY4" fmla="*/ 688988 h 4173771"/>
              <a:gd name="connsiteX5" fmla="*/ 6676022 w 7375797"/>
              <a:gd name="connsiteY5" fmla="*/ 1079696 h 4173771"/>
              <a:gd name="connsiteX6" fmla="*/ 7356508 w 7375797"/>
              <a:gd name="connsiteY6" fmla="*/ 2206747 h 4173771"/>
              <a:gd name="connsiteX7" fmla="*/ 6112498 w 7375797"/>
              <a:gd name="connsiteY7" fmla="*/ 3844161 h 4173771"/>
              <a:gd name="connsiteX8" fmla="*/ 4134842 w 7375797"/>
              <a:gd name="connsiteY8" fmla="*/ 4131240 h 4173771"/>
              <a:gd name="connsiteX9" fmla="*/ 1189623 w 7375797"/>
              <a:gd name="connsiteY9" fmla="*/ 4173771 h 4173771"/>
              <a:gd name="connsiteX10" fmla="*/ 563525 w 7375797"/>
              <a:gd name="connsiteY10" fmla="*/ 3429491 h 4173771"/>
              <a:gd name="connsiteX11" fmla="*/ 689894 w 7375797"/>
              <a:gd name="connsiteY11" fmla="*/ 2600153 h 4173771"/>
              <a:gd name="connsiteX12" fmla="*/ 0 w 7375797"/>
              <a:gd name="connsiteY12" fmla="*/ 1305677 h 4173771"/>
              <a:gd name="connsiteX0" fmla="*/ 0 w 7375797"/>
              <a:gd name="connsiteY0" fmla="*/ 1328226 h 4196320"/>
              <a:gd name="connsiteX1" fmla="*/ 764321 w 7375797"/>
              <a:gd name="connsiteY1" fmla="*/ 92152 h 4196320"/>
              <a:gd name="connsiteX2" fmla="*/ 2529326 w 7375797"/>
              <a:gd name="connsiteY2" fmla="*/ 70886 h 4196320"/>
              <a:gd name="connsiteX3" fmla="*/ 3773334 w 7375797"/>
              <a:gd name="connsiteY3" fmla="*/ 124050 h 4196320"/>
              <a:gd name="connsiteX4" fmla="*/ 5548973 w 7375797"/>
              <a:gd name="connsiteY4" fmla="*/ 28356 h 4196320"/>
              <a:gd name="connsiteX5" fmla="*/ 5846684 w 7375797"/>
              <a:gd name="connsiteY5" fmla="*/ 711537 h 4196320"/>
              <a:gd name="connsiteX6" fmla="*/ 6676022 w 7375797"/>
              <a:gd name="connsiteY6" fmla="*/ 1102245 h 4196320"/>
              <a:gd name="connsiteX7" fmla="*/ 7356508 w 7375797"/>
              <a:gd name="connsiteY7" fmla="*/ 2229296 h 4196320"/>
              <a:gd name="connsiteX8" fmla="*/ 6112498 w 7375797"/>
              <a:gd name="connsiteY8" fmla="*/ 3866710 h 4196320"/>
              <a:gd name="connsiteX9" fmla="*/ 4134842 w 7375797"/>
              <a:gd name="connsiteY9" fmla="*/ 4153789 h 4196320"/>
              <a:gd name="connsiteX10" fmla="*/ 1189623 w 7375797"/>
              <a:gd name="connsiteY10" fmla="*/ 4196320 h 4196320"/>
              <a:gd name="connsiteX11" fmla="*/ 563525 w 7375797"/>
              <a:gd name="connsiteY11" fmla="*/ 3452040 h 4196320"/>
              <a:gd name="connsiteX12" fmla="*/ 689894 w 7375797"/>
              <a:gd name="connsiteY12" fmla="*/ 2622702 h 4196320"/>
              <a:gd name="connsiteX13" fmla="*/ 0 w 7375797"/>
              <a:gd name="connsiteY13" fmla="*/ 1328226 h 4196320"/>
              <a:gd name="connsiteX0" fmla="*/ 0 w 7375797"/>
              <a:gd name="connsiteY0" fmla="*/ 1355800 h 4223894"/>
              <a:gd name="connsiteX1" fmla="*/ 764321 w 7375797"/>
              <a:gd name="connsiteY1" fmla="*/ 119726 h 4223894"/>
              <a:gd name="connsiteX2" fmla="*/ 2529326 w 7375797"/>
              <a:gd name="connsiteY2" fmla="*/ 98460 h 4223894"/>
              <a:gd name="connsiteX3" fmla="*/ 3985985 w 7375797"/>
              <a:gd name="connsiteY3" fmla="*/ 24033 h 4223894"/>
              <a:gd name="connsiteX4" fmla="*/ 5548973 w 7375797"/>
              <a:gd name="connsiteY4" fmla="*/ 55930 h 4223894"/>
              <a:gd name="connsiteX5" fmla="*/ 5846684 w 7375797"/>
              <a:gd name="connsiteY5" fmla="*/ 739111 h 4223894"/>
              <a:gd name="connsiteX6" fmla="*/ 6676022 w 7375797"/>
              <a:gd name="connsiteY6" fmla="*/ 1129819 h 4223894"/>
              <a:gd name="connsiteX7" fmla="*/ 7356508 w 7375797"/>
              <a:gd name="connsiteY7" fmla="*/ 2256870 h 4223894"/>
              <a:gd name="connsiteX8" fmla="*/ 6112498 w 7375797"/>
              <a:gd name="connsiteY8" fmla="*/ 3894284 h 4223894"/>
              <a:gd name="connsiteX9" fmla="*/ 4134842 w 7375797"/>
              <a:gd name="connsiteY9" fmla="*/ 4181363 h 4223894"/>
              <a:gd name="connsiteX10" fmla="*/ 1189623 w 7375797"/>
              <a:gd name="connsiteY10" fmla="*/ 4223894 h 4223894"/>
              <a:gd name="connsiteX11" fmla="*/ 563525 w 7375797"/>
              <a:gd name="connsiteY11" fmla="*/ 3479614 h 4223894"/>
              <a:gd name="connsiteX12" fmla="*/ 689894 w 7375797"/>
              <a:gd name="connsiteY12" fmla="*/ 2650276 h 4223894"/>
              <a:gd name="connsiteX13" fmla="*/ 0 w 7375797"/>
              <a:gd name="connsiteY13" fmla="*/ 1355800 h 4223894"/>
              <a:gd name="connsiteX0" fmla="*/ 0 w 7375797"/>
              <a:gd name="connsiteY0" fmla="*/ 1353533 h 4221627"/>
              <a:gd name="connsiteX1" fmla="*/ 764321 w 7375797"/>
              <a:gd name="connsiteY1" fmla="*/ 117459 h 4221627"/>
              <a:gd name="connsiteX2" fmla="*/ 2529326 w 7375797"/>
              <a:gd name="connsiteY2" fmla="*/ 96193 h 4221627"/>
              <a:gd name="connsiteX3" fmla="*/ 2922729 w 7375797"/>
              <a:gd name="connsiteY3" fmla="*/ 53664 h 4221627"/>
              <a:gd name="connsiteX4" fmla="*/ 3985985 w 7375797"/>
              <a:gd name="connsiteY4" fmla="*/ 21766 h 4221627"/>
              <a:gd name="connsiteX5" fmla="*/ 5548973 w 7375797"/>
              <a:gd name="connsiteY5" fmla="*/ 53663 h 4221627"/>
              <a:gd name="connsiteX6" fmla="*/ 5846684 w 7375797"/>
              <a:gd name="connsiteY6" fmla="*/ 736844 h 4221627"/>
              <a:gd name="connsiteX7" fmla="*/ 6676022 w 7375797"/>
              <a:gd name="connsiteY7" fmla="*/ 1127552 h 4221627"/>
              <a:gd name="connsiteX8" fmla="*/ 7356508 w 7375797"/>
              <a:gd name="connsiteY8" fmla="*/ 2254603 h 4221627"/>
              <a:gd name="connsiteX9" fmla="*/ 6112498 w 7375797"/>
              <a:gd name="connsiteY9" fmla="*/ 3892017 h 4221627"/>
              <a:gd name="connsiteX10" fmla="*/ 4134842 w 7375797"/>
              <a:gd name="connsiteY10" fmla="*/ 4179096 h 4221627"/>
              <a:gd name="connsiteX11" fmla="*/ 1189623 w 7375797"/>
              <a:gd name="connsiteY11" fmla="*/ 4221627 h 4221627"/>
              <a:gd name="connsiteX12" fmla="*/ 563525 w 7375797"/>
              <a:gd name="connsiteY12" fmla="*/ 3477347 h 4221627"/>
              <a:gd name="connsiteX13" fmla="*/ 689894 w 7375797"/>
              <a:gd name="connsiteY13" fmla="*/ 2648009 h 4221627"/>
              <a:gd name="connsiteX14" fmla="*/ 0 w 7375797"/>
              <a:gd name="connsiteY14" fmla="*/ 1353533 h 4221627"/>
              <a:gd name="connsiteX0" fmla="*/ 0 w 7375797"/>
              <a:gd name="connsiteY0" fmla="*/ 1355776 h 4223870"/>
              <a:gd name="connsiteX1" fmla="*/ 764321 w 7375797"/>
              <a:gd name="connsiteY1" fmla="*/ 119702 h 4223870"/>
              <a:gd name="connsiteX2" fmla="*/ 2529326 w 7375797"/>
              <a:gd name="connsiteY2" fmla="*/ 98436 h 4223870"/>
              <a:gd name="connsiteX3" fmla="*/ 2954627 w 7375797"/>
              <a:gd name="connsiteY3" fmla="*/ 2744 h 4223870"/>
              <a:gd name="connsiteX4" fmla="*/ 3985985 w 7375797"/>
              <a:gd name="connsiteY4" fmla="*/ 24009 h 4223870"/>
              <a:gd name="connsiteX5" fmla="*/ 5548973 w 7375797"/>
              <a:gd name="connsiteY5" fmla="*/ 55906 h 4223870"/>
              <a:gd name="connsiteX6" fmla="*/ 5846684 w 7375797"/>
              <a:gd name="connsiteY6" fmla="*/ 739087 h 4223870"/>
              <a:gd name="connsiteX7" fmla="*/ 6676022 w 7375797"/>
              <a:gd name="connsiteY7" fmla="*/ 1129795 h 4223870"/>
              <a:gd name="connsiteX8" fmla="*/ 7356508 w 7375797"/>
              <a:gd name="connsiteY8" fmla="*/ 2256846 h 4223870"/>
              <a:gd name="connsiteX9" fmla="*/ 6112498 w 7375797"/>
              <a:gd name="connsiteY9" fmla="*/ 3894260 h 4223870"/>
              <a:gd name="connsiteX10" fmla="*/ 4134842 w 7375797"/>
              <a:gd name="connsiteY10" fmla="*/ 4181339 h 4223870"/>
              <a:gd name="connsiteX11" fmla="*/ 1189623 w 7375797"/>
              <a:gd name="connsiteY11" fmla="*/ 4223870 h 4223870"/>
              <a:gd name="connsiteX12" fmla="*/ 563525 w 7375797"/>
              <a:gd name="connsiteY12" fmla="*/ 3479590 h 4223870"/>
              <a:gd name="connsiteX13" fmla="*/ 689894 w 7375797"/>
              <a:gd name="connsiteY13" fmla="*/ 2650252 h 4223870"/>
              <a:gd name="connsiteX14" fmla="*/ 0 w 7375797"/>
              <a:gd name="connsiteY14" fmla="*/ 1355776 h 4223870"/>
              <a:gd name="connsiteX0" fmla="*/ 0 w 7375797"/>
              <a:gd name="connsiteY0" fmla="*/ 1355776 h 4564111"/>
              <a:gd name="connsiteX1" fmla="*/ 764321 w 7375797"/>
              <a:gd name="connsiteY1" fmla="*/ 119702 h 4564111"/>
              <a:gd name="connsiteX2" fmla="*/ 2529326 w 7375797"/>
              <a:gd name="connsiteY2" fmla="*/ 98436 h 4564111"/>
              <a:gd name="connsiteX3" fmla="*/ 2954627 w 7375797"/>
              <a:gd name="connsiteY3" fmla="*/ 2744 h 4564111"/>
              <a:gd name="connsiteX4" fmla="*/ 3985985 w 7375797"/>
              <a:gd name="connsiteY4" fmla="*/ 24009 h 4564111"/>
              <a:gd name="connsiteX5" fmla="*/ 5548973 w 7375797"/>
              <a:gd name="connsiteY5" fmla="*/ 55906 h 4564111"/>
              <a:gd name="connsiteX6" fmla="*/ 5846684 w 7375797"/>
              <a:gd name="connsiteY6" fmla="*/ 739087 h 4564111"/>
              <a:gd name="connsiteX7" fmla="*/ 6676022 w 7375797"/>
              <a:gd name="connsiteY7" fmla="*/ 1129795 h 4564111"/>
              <a:gd name="connsiteX8" fmla="*/ 7356508 w 7375797"/>
              <a:gd name="connsiteY8" fmla="*/ 2256846 h 4564111"/>
              <a:gd name="connsiteX9" fmla="*/ 6112498 w 7375797"/>
              <a:gd name="connsiteY9" fmla="*/ 3894260 h 4564111"/>
              <a:gd name="connsiteX10" fmla="*/ 4134842 w 7375797"/>
              <a:gd name="connsiteY10" fmla="*/ 4181339 h 4564111"/>
              <a:gd name="connsiteX11" fmla="*/ 2720711 w 7375797"/>
              <a:gd name="connsiteY11" fmla="*/ 4564111 h 4564111"/>
              <a:gd name="connsiteX12" fmla="*/ 1189623 w 7375797"/>
              <a:gd name="connsiteY12" fmla="*/ 4223870 h 4564111"/>
              <a:gd name="connsiteX13" fmla="*/ 563525 w 7375797"/>
              <a:gd name="connsiteY13" fmla="*/ 3479590 h 4564111"/>
              <a:gd name="connsiteX14" fmla="*/ 689894 w 7375797"/>
              <a:gd name="connsiteY14" fmla="*/ 2650252 h 4564111"/>
              <a:gd name="connsiteX15" fmla="*/ 0 w 7375797"/>
              <a:gd name="connsiteY15" fmla="*/ 1355776 h 4564111"/>
              <a:gd name="connsiteX0" fmla="*/ 0 w 7375797"/>
              <a:gd name="connsiteY0" fmla="*/ 1355776 h 4564111"/>
              <a:gd name="connsiteX1" fmla="*/ 764321 w 7375797"/>
              <a:gd name="connsiteY1" fmla="*/ 119702 h 4564111"/>
              <a:gd name="connsiteX2" fmla="*/ 2529326 w 7375797"/>
              <a:gd name="connsiteY2" fmla="*/ 98436 h 4564111"/>
              <a:gd name="connsiteX3" fmla="*/ 2954627 w 7375797"/>
              <a:gd name="connsiteY3" fmla="*/ 2744 h 4564111"/>
              <a:gd name="connsiteX4" fmla="*/ 3985985 w 7375797"/>
              <a:gd name="connsiteY4" fmla="*/ 24009 h 4564111"/>
              <a:gd name="connsiteX5" fmla="*/ 5548973 w 7375797"/>
              <a:gd name="connsiteY5" fmla="*/ 55906 h 4564111"/>
              <a:gd name="connsiteX6" fmla="*/ 5846684 w 7375797"/>
              <a:gd name="connsiteY6" fmla="*/ 739087 h 4564111"/>
              <a:gd name="connsiteX7" fmla="*/ 6676022 w 7375797"/>
              <a:gd name="connsiteY7" fmla="*/ 1129795 h 4564111"/>
              <a:gd name="connsiteX8" fmla="*/ 7356508 w 7375797"/>
              <a:gd name="connsiteY8" fmla="*/ 2256846 h 4564111"/>
              <a:gd name="connsiteX9" fmla="*/ 6112498 w 7375797"/>
              <a:gd name="connsiteY9" fmla="*/ 3894260 h 4564111"/>
              <a:gd name="connsiteX10" fmla="*/ 4134842 w 7375797"/>
              <a:gd name="connsiteY10" fmla="*/ 4181339 h 4564111"/>
              <a:gd name="connsiteX11" fmla="*/ 2720711 w 7375797"/>
              <a:gd name="connsiteY11" fmla="*/ 4564111 h 4564111"/>
              <a:gd name="connsiteX12" fmla="*/ 1572395 w 7375797"/>
              <a:gd name="connsiteY12" fmla="*/ 4319563 h 4564111"/>
              <a:gd name="connsiteX13" fmla="*/ 1189623 w 7375797"/>
              <a:gd name="connsiteY13" fmla="*/ 4223870 h 4564111"/>
              <a:gd name="connsiteX14" fmla="*/ 563525 w 7375797"/>
              <a:gd name="connsiteY14" fmla="*/ 3479590 h 4564111"/>
              <a:gd name="connsiteX15" fmla="*/ 689894 w 7375797"/>
              <a:gd name="connsiteY15" fmla="*/ 2650252 h 4564111"/>
              <a:gd name="connsiteX16" fmla="*/ 0 w 7375797"/>
              <a:gd name="connsiteY16" fmla="*/ 1355776 h 4564111"/>
              <a:gd name="connsiteX0" fmla="*/ 0 w 7375797"/>
              <a:gd name="connsiteY0" fmla="*/ 1355776 h 4564111"/>
              <a:gd name="connsiteX1" fmla="*/ 764321 w 7375797"/>
              <a:gd name="connsiteY1" fmla="*/ 119702 h 4564111"/>
              <a:gd name="connsiteX2" fmla="*/ 2529326 w 7375797"/>
              <a:gd name="connsiteY2" fmla="*/ 98436 h 4564111"/>
              <a:gd name="connsiteX3" fmla="*/ 2954627 w 7375797"/>
              <a:gd name="connsiteY3" fmla="*/ 2744 h 4564111"/>
              <a:gd name="connsiteX4" fmla="*/ 3985985 w 7375797"/>
              <a:gd name="connsiteY4" fmla="*/ 24009 h 4564111"/>
              <a:gd name="connsiteX5" fmla="*/ 5548973 w 7375797"/>
              <a:gd name="connsiteY5" fmla="*/ 55906 h 4564111"/>
              <a:gd name="connsiteX6" fmla="*/ 5846684 w 7375797"/>
              <a:gd name="connsiteY6" fmla="*/ 739087 h 4564111"/>
              <a:gd name="connsiteX7" fmla="*/ 6676022 w 7375797"/>
              <a:gd name="connsiteY7" fmla="*/ 1129795 h 4564111"/>
              <a:gd name="connsiteX8" fmla="*/ 7356508 w 7375797"/>
              <a:gd name="connsiteY8" fmla="*/ 2256846 h 4564111"/>
              <a:gd name="connsiteX9" fmla="*/ 6112498 w 7375797"/>
              <a:gd name="connsiteY9" fmla="*/ 3894260 h 4564111"/>
              <a:gd name="connsiteX10" fmla="*/ 4134842 w 7375797"/>
              <a:gd name="connsiteY10" fmla="*/ 4181339 h 4564111"/>
              <a:gd name="connsiteX11" fmla="*/ 2720711 w 7375797"/>
              <a:gd name="connsiteY11" fmla="*/ 4564111 h 4564111"/>
              <a:gd name="connsiteX12" fmla="*/ 1338478 w 7375797"/>
              <a:gd name="connsiteY12" fmla="*/ 4564111 h 4564111"/>
              <a:gd name="connsiteX13" fmla="*/ 1189623 w 7375797"/>
              <a:gd name="connsiteY13" fmla="*/ 4223870 h 4564111"/>
              <a:gd name="connsiteX14" fmla="*/ 563525 w 7375797"/>
              <a:gd name="connsiteY14" fmla="*/ 3479590 h 4564111"/>
              <a:gd name="connsiteX15" fmla="*/ 689894 w 7375797"/>
              <a:gd name="connsiteY15" fmla="*/ 2650252 h 4564111"/>
              <a:gd name="connsiteX16" fmla="*/ 0 w 7375797"/>
              <a:gd name="connsiteY16" fmla="*/ 1355776 h 4564111"/>
              <a:gd name="connsiteX0" fmla="*/ 0 w 7375797"/>
              <a:gd name="connsiteY0" fmla="*/ 1355776 h 4776763"/>
              <a:gd name="connsiteX1" fmla="*/ 764321 w 7375797"/>
              <a:gd name="connsiteY1" fmla="*/ 119702 h 4776763"/>
              <a:gd name="connsiteX2" fmla="*/ 2529326 w 7375797"/>
              <a:gd name="connsiteY2" fmla="*/ 98436 h 4776763"/>
              <a:gd name="connsiteX3" fmla="*/ 2954627 w 7375797"/>
              <a:gd name="connsiteY3" fmla="*/ 2744 h 4776763"/>
              <a:gd name="connsiteX4" fmla="*/ 3985985 w 7375797"/>
              <a:gd name="connsiteY4" fmla="*/ 24009 h 4776763"/>
              <a:gd name="connsiteX5" fmla="*/ 5548973 w 7375797"/>
              <a:gd name="connsiteY5" fmla="*/ 55906 h 4776763"/>
              <a:gd name="connsiteX6" fmla="*/ 5846684 w 7375797"/>
              <a:gd name="connsiteY6" fmla="*/ 739087 h 4776763"/>
              <a:gd name="connsiteX7" fmla="*/ 6676022 w 7375797"/>
              <a:gd name="connsiteY7" fmla="*/ 1129795 h 4776763"/>
              <a:gd name="connsiteX8" fmla="*/ 7356508 w 7375797"/>
              <a:gd name="connsiteY8" fmla="*/ 2256846 h 4776763"/>
              <a:gd name="connsiteX9" fmla="*/ 6112498 w 7375797"/>
              <a:gd name="connsiteY9" fmla="*/ 3894260 h 4776763"/>
              <a:gd name="connsiteX10" fmla="*/ 4134842 w 7375797"/>
              <a:gd name="connsiteY10" fmla="*/ 4181339 h 4776763"/>
              <a:gd name="connsiteX11" fmla="*/ 2720711 w 7375797"/>
              <a:gd name="connsiteY11" fmla="*/ 4564111 h 4776763"/>
              <a:gd name="connsiteX12" fmla="*/ 1338478 w 7375797"/>
              <a:gd name="connsiteY12" fmla="*/ 4564111 h 4776763"/>
              <a:gd name="connsiteX13" fmla="*/ 934442 w 7375797"/>
              <a:gd name="connsiteY13" fmla="*/ 4776763 h 4776763"/>
              <a:gd name="connsiteX14" fmla="*/ 563525 w 7375797"/>
              <a:gd name="connsiteY14" fmla="*/ 3479590 h 4776763"/>
              <a:gd name="connsiteX15" fmla="*/ 689894 w 7375797"/>
              <a:gd name="connsiteY15" fmla="*/ 2650252 h 4776763"/>
              <a:gd name="connsiteX16" fmla="*/ 0 w 7375797"/>
              <a:gd name="connsiteY16" fmla="*/ 1355776 h 4776763"/>
              <a:gd name="connsiteX0" fmla="*/ 0 w 7375797"/>
              <a:gd name="connsiteY0" fmla="*/ 1355776 h 4776763"/>
              <a:gd name="connsiteX1" fmla="*/ 764321 w 7375797"/>
              <a:gd name="connsiteY1" fmla="*/ 119702 h 4776763"/>
              <a:gd name="connsiteX2" fmla="*/ 2529326 w 7375797"/>
              <a:gd name="connsiteY2" fmla="*/ 98436 h 4776763"/>
              <a:gd name="connsiteX3" fmla="*/ 2954627 w 7375797"/>
              <a:gd name="connsiteY3" fmla="*/ 2744 h 4776763"/>
              <a:gd name="connsiteX4" fmla="*/ 3985985 w 7375797"/>
              <a:gd name="connsiteY4" fmla="*/ 24009 h 4776763"/>
              <a:gd name="connsiteX5" fmla="*/ 5548973 w 7375797"/>
              <a:gd name="connsiteY5" fmla="*/ 55906 h 4776763"/>
              <a:gd name="connsiteX6" fmla="*/ 5846684 w 7375797"/>
              <a:gd name="connsiteY6" fmla="*/ 739087 h 4776763"/>
              <a:gd name="connsiteX7" fmla="*/ 6676022 w 7375797"/>
              <a:gd name="connsiteY7" fmla="*/ 1129795 h 4776763"/>
              <a:gd name="connsiteX8" fmla="*/ 7356508 w 7375797"/>
              <a:gd name="connsiteY8" fmla="*/ 2256846 h 4776763"/>
              <a:gd name="connsiteX9" fmla="*/ 6112498 w 7375797"/>
              <a:gd name="connsiteY9" fmla="*/ 3894260 h 4776763"/>
              <a:gd name="connsiteX10" fmla="*/ 4911018 w 7375797"/>
              <a:gd name="connsiteY10" fmla="*/ 4053749 h 4776763"/>
              <a:gd name="connsiteX11" fmla="*/ 4134842 w 7375797"/>
              <a:gd name="connsiteY11" fmla="*/ 4181339 h 4776763"/>
              <a:gd name="connsiteX12" fmla="*/ 2720711 w 7375797"/>
              <a:gd name="connsiteY12" fmla="*/ 4564111 h 4776763"/>
              <a:gd name="connsiteX13" fmla="*/ 1338478 w 7375797"/>
              <a:gd name="connsiteY13" fmla="*/ 4564111 h 4776763"/>
              <a:gd name="connsiteX14" fmla="*/ 934442 w 7375797"/>
              <a:gd name="connsiteY14" fmla="*/ 4776763 h 4776763"/>
              <a:gd name="connsiteX15" fmla="*/ 563525 w 7375797"/>
              <a:gd name="connsiteY15" fmla="*/ 3479590 h 4776763"/>
              <a:gd name="connsiteX16" fmla="*/ 689894 w 7375797"/>
              <a:gd name="connsiteY16" fmla="*/ 2650252 h 4776763"/>
              <a:gd name="connsiteX17" fmla="*/ 0 w 7375797"/>
              <a:gd name="connsiteY17" fmla="*/ 1355776 h 4776763"/>
              <a:gd name="connsiteX0" fmla="*/ 0 w 7375797"/>
              <a:gd name="connsiteY0" fmla="*/ 1355776 h 4776763"/>
              <a:gd name="connsiteX1" fmla="*/ 764321 w 7375797"/>
              <a:gd name="connsiteY1" fmla="*/ 119702 h 4776763"/>
              <a:gd name="connsiteX2" fmla="*/ 2529326 w 7375797"/>
              <a:gd name="connsiteY2" fmla="*/ 98436 h 4776763"/>
              <a:gd name="connsiteX3" fmla="*/ 2954627 w 7375797"/>
              <a:gd name="connsiteY3" fmla="*/ 2744 h 4776763"/>
              <a:gd name="connsiteX4" fmla="*/ 3985985 w 7375797"/>
              <a:gd name="connsiteY4" fmla="*/ 24009 h 4776763"/>
              <a:gd name="connsiteX5" fmla="*/ 5548973 w 7375797"/>
              <a:gd name="connsiteY5" fmla="*/ 55906 h 4776763"/>
              <a:gd name="connsiteX6" fmla="*/ 5846684 w 7375797"/>
              <a:gd name="connsiteY6" fmla="*/ 739087 h 4776763"/>
              <a:gd name="connsiteX7" fmla="*/ 6676022 w 7375797"/>
              <a:gd name="connsiteY7" fmla="*/ 1129795 h 4776763"/>
              <a:gd name="connsiteX8" fmla="*/ 7356508 w 7375797"/>
              <a:gd name="connsiteY8" fmla="*/ 2256846 h 4776763"/>
              <a:gd name="connsiteX9" fmla="*/ 6112498 w 7375797"/>
              <a:gd name="connsiteY9" fmla="*/ 3894260 h 4776763"/>
              <a:gd name="connsiteX10" fmla="*/ 5113036 w 7375797"/>
              <a:gd name="connsiteY10" fmla="*/ 4393990 h 4776763"/>
              <a:gd name="connsiteX11" fmla="*/ 4134842 w 7375797"/>
              <a:gd name="connsiteY11" fmla="*/ 4181339 h 4776763"/>
              <a:gd name="connsiteX12" fmla="*/ 2720711 w 7375797"/>
              <a:gd name="connsiteY12" fmla="*/ 4564111 h 4776763"/>
              <a:gd name="connsiteX13" fmla="*/ 1338478 w 7375797"/>
              <a:gd name="connsiteY13" fmla="*/ 4564111 h 4776763"/>
              <a:gd name="connsiteX14" fmla="*/ 934442 w 7375797"/>
              <a:gd name="connsiteY14" fmla="*/ 4776763 h 4776763"/>
              <a:gd name="connsiteX15" fmla="*/ 563525 w 7375797"/>
              <a:gd name="connsiteY15" fmla="*/ 3479590 h 4776763"/>
              <a:gd name="connsiteX16" fmla="*/ 689894 w 7375797"/>
              <a:gd name="connsiteY16" fmla="*/ 2650252 h 4776763"/>
              <a:gd name="connsiteX17" fmla="*/ 0 w 7375797"/>
              <a:gd name="connsiteY17" fmla="*/ 1355776 h 4776763"/>
              <a:gd name="connsiteX0" fmla="*/ 0 w 7375797"/>
              <a:gd name="connsiteY0" fmla="*/ 1355776 h 4776763"/>
              <a:gd name="connsiteX1" fmla="*/ 764321 w 7375797"/>
              <a:gd name="connsiteY1" fmla="*/ 119702 h 4776763"/>
              <a:gd name="connsiteX2" fmla="*/ 2529326 w 7375797"/>
              <a:gd name="connsiteY2" fmla="*/ 98436 h 4776763"/>
              <a:gd name="connsiteX3" fmla="*/ 2954627 w 7375797"/>
              <a:gd name="connsiteY3" fmla="*/ 2744 h 4776763"/>
              <a:gd name="connsiteX4" fmla="*/ 3985985 w 7375797"/>
              <a:gd name="connsiteY4" fmla="*/ 24009 h 4776763"/>
              <a:gd name="connsiteX5" fmla="*/ 5548973 w 7375797"/>
              <a:gd name="connsiteY5" fmla="*/ 55906 h 4776763"/>
              <a:gd name="connsiteX6" fmla="*/ 5846684 w 7375797"/>
              <a:gd name="connsiteY6" fmla="*/ 739087 h 4776763"/>
              <a:gd name="connsiteX7" fmla="*/ 6676022 w 7375797"/>
              <a:gd name="connsiteY7" fmla="*/ 1129795 h 4776763"/>
              <a:gd name="connsiteX8" fmla="*/ 7356508 w 7375797"/>
              <a:gd name="connsiteY8" fmla="*/ 2256846 h 4776763"/>
              <a:gd name="connsiteX9" fmla="*/ 6112498 w 7375797"/>
              <a:gd name="connsiteY9" fmla="*/ 3894260 h 4776763"/>
              <a:gd name="connsiteX10" fmla="*/ 5113036 w 7375797"/>
              <a:gd name="connsiteY10" fmla="*/ 4393990 h 4776763"/>
              <a:gd name="connsiteX11" fmla="*/ 4315596 w 7375797"/>
              <a:gd name="connsiteY11" fmla="*/ 4521581 h 4776763"/>
              <a:gd name="connsiteX12" fmla="*/ 2720711 w 7375797"/>
              <a:gd name="connsiteY12" fmla="*/ 4564111 h 4776763"/>
              <a:gd name="connsiteX13" fmla="*/ 1338478 w 7375797"/>
              <a:gd name="connsiteY13" fmla="*/ 4564111 h 4776763"/>
              <a:gd name="connsiteX14" fmla="*/ 934442 w 7375797"/>
              <a:gd name="connsiteY14" fmla="*/ 4776763 h 4776763"/>
              <a:gd name="connsiteX15" fmla="*/ 563525 w 7375797"/>
              <a:gd name="connsiteY15" fmla="*/ 3479590 h 4776763"/>
              <a:gd name="connsiteX16" fmla="*/ 689894 w 7375797"/>
              <a:gd name="connsiteY16" fmla="*/ 2650252 h 4776763"/>
              <a:gd name="connsiteX17" fmla="*/ 0 w 7375797"/>
              <a:gd name="connsiteY17" fmla="*/ 1355776 h 4776763"/>
              <a:gd name="connsiteX0" fmla="*/ 0 w 7375797"/>
              <a:gd name="connsiteY0" fmla="*/ 1355776 h 4776763"/>
              <a:gd name="connsiteX1" fmla="*/ 764321 w 7375797"/>
              <a:gd name="connsiteY1" fmla="*/ 119702 h 4776763"/>
              <a:gd name="connsiteX2" fmla="*/ 2529326 w 7375797"/>
              <a:gd name="connsiteY2" fmla="*/ 98436 h 4776763"/>
              <a:gd name="connsiteX3" fmla="*/ 2954627 w 7375797"/>
              <a:gd name="connsiteY3" fmla="*/ 2744 h 4776763"/>
              <a:gd name="connsiteX4" fmla="*/ 3985985 w 7375797"/>
              <a:gd name="connsiteY4" fmla="*/ 24009 h 4776763"/>
              <a:gd name="connsiteX5" fmla="*/ 5548973 w 7375797"/>
              <a:gd name="connsiteY5" fmla="*/ 55906 h 4776763"/>
              <a:gd name="connsiteX6" fmla="*/ 5846684 w 7375797"/>
              <a:gd name="connsiteY6" fmla="*/ 739087 h 4776763"/>
              <a:gd name="connsiteX7" fmla="*/ 6676022 w 7375797"/>
              <a:gd name="connsiteY7" fmla="*/ 1129795 h 4776763"/>
              <a:gd name="connsiteX8" fmla="*/ 7356508 w 7375797"/>
              <a:gd name="connsiteY8" fmla="*/ 2256846 h 4776763"/>
              <a:gd name="connsiteX9" fmla="*/ 6112498 w 7375797"/>
              <a:gd name="connsiteY9" fmla="*/ 3894260 h 4776763"/>
              <a:gd name="connsiteX10" fmla="*/ 5113036 w 7375797"/>
              <a:gd name="connsiteY10" fmla="*/ 4393990 h 4776763"/>
              <a:gd name="connsiteX11" fmla="*/ 4315596 w 7375797"/>
              <a:gd name="connsiteY11" fmla="*/ 4521581 h 4776763"/>
              <a:gd name="connsiteX12" fmla="*/ 2720711 w 7375797"/>
              <a:gd name="connsiteY12" fmla="*/ 4564111 h 4776763"/>
              <a:gd name="connsiteX13" fmla="*/ 1338478 w 7375797"/>
              <a:gd name="connsiteY13" fmla="*/ 4564111 h 4776763"/>
              <a:gd name="connsiteX14" fmla="*/ 934442 w 7375797"/>
              <a:gd name="connsiteY14" fmla="*/ 4776763 h 4776763"/>
              <a:gd name="connsiteX15" fmla="*/ 563525 w 7375797"/>
              <a:gd name="connsiteY15" fmla="*/ 3479590 h 4776763"/>
              <a:gd name="connsiteX16" fmla="*/ 158266 w 7375797"/>
              <a:gd name="connsiteY16" fmla="*/ 2714047 h 4776763"/>
              <a:gd name="connsiteX17" fmla="*/ 0 w 7375797"/>
              <a:gd name="connsiteY17" fmla="*/ 1355776 h 4776763"/>
              <a:gd name="connsiteX0" fmla="*/ 0 w 7375797"/>
              <a:gd name="connsiteY0" fmla="*/ 1370514 h 4791501"/>
              <a:gd name="connsiteX1" fmla="*/ 764321 w 7375797"/>
              <a:gd name="connsiteY1" fmla="*/ 134440 h 4791501"/>
              <a:gd name="connsiteX2" fmla="*/ 2625019 w 7375797"/>
              <a:gd name="connsiteY2" fmla="*/ 38746 h 4791501"/>
              <a:gd name="connsiteX3" fmla="*/ 2954627 w 7375797"/>
              <a:gd name="connsiteY3" fmla="*/ 17482 h 4791501"/>
              <a:gd name="connsiteX4" fmla="*/ 3985985 w 7375797"/>
              <a:gd name="connsiteY4" fmla="*/ 38747 h 4791501"/>
              <a:gd name="connsiteX5" fmla="*/ 5548973 w 7375797"/>
              <a:gd name="connsiteY5" fmla="*/ 70644 h 4791501"/>
              <a:gd name="connsiteX6" fmla="*/ 5846684 w 7375797"/>
              <a:gd name="connsiteY6" fmla="*/ 753825 h 4791501"/>
              <a:gd name="connsiteX7" fmla="*/ 6676022 w 7375797"/>
              <a:gd name="connsiteY7" fmla="*/ 1144533 h 4791501"/>
              <a:gd name="connsiteX8" fmla="*/ 7356508 w 7375797"/>
              <a:gd name="connsiteY8" fmla="*/ 2271584 h 4791501"/>
              <a:gd name="connsiteX9" fmla="*/ 6112498 w 7375797"/>
              <a:gd name="connsiteY9" fmla="*/ 3908998 h 4791501"/>
              <a:gd name="connsiteX10" fmla="*/ 5113036 w 7375797"/>
              <a:gd name="connsiteY10" fmla="*/ 4408728 h 4791501"/>
              <a:gd name="connsiteX11" fmla="*/ 4315596 w 7375797"/>
              <a:gd name="connsiteY11" fmla="*/ 4536319 h 4791501"/>
              <a:gd name="connsiteX12" fmla="*/ 2720711 w 7375797"/>
              <a:gd name="connsiteY12" fmla="*/ 4578849 h 4791501"/>
              <a:gd name="connsiteX13" fmla="*/ 1338478 w 7375797"/>
              <a:gd name="connsiteY13" fmla="*/ 4578849 h 4791501"/>
              <a:gd name="connsiteX14" fmla="*/ 934442 w 7375797"/>
              <a:gd name="connsiteY14" fmla="*/ 4791501 h 4791501"/>
              <a:gd name="connsiteX15" fmla="*/ 563525 w 7375797"/>
              <a:gd name="connsiteY15" fmla="*/ 3494328 h 4791501"/>
              <a:gd name="connsiteX16" fmla="*/ 158266 w 7375797"/>
              <a:gd name="connsiteY16" fmla="*/ 2728785 h 4791501"/>
              <a:gd name="connsiteX17" fmla="*/ 0 w 7375797"/>
              <a:gd name="connsiteY17" fmla="*/ 1370514 h 4791501"/>
              <a:gd name="connsiteX0" fmla="*/ 0 w 7375797"/>
              <a:gd name="connsiteY0" fmla="*/ 1370514 h 5141124"/>
              <a:gd name="connsiteX1" fmla="*/ 764321 w 7375797"/>
              <a:gd name="connsiteY1" fmla="*/ 134440 h 5141124"/>
              <a:gd name="connsiteX2" fmla="*/ 2625019 w 7375797"/>
              <a:gd name="connsiteY2" fmla="*/ 38746 h 5141124"/>
              <a:gd name="connsiteX3" fmla="*/ 2954627 w 7375797"/>
              <a:gd name="connsiteY3" fmla="*/ 17482 h 5141124"/>
              <a:gd name="connsiteX4" fmla="*/ 3985985 w 7375797"/>
              <a:gd name="connsiteY4" fmla="*/ 38747 h 5141124"/>
              <a:gd name="connsiteX5" fmla="*/ 5548973 w 7375797"/>
              <a:gd name="connsiteY5" fmla="*/ 70644 h 5141124"/>
              <a:gd name="connsiteX6" fmla="*/ 5846684 w 7375797"/>
              <a:gd name="connsiteY6" fmla="*/ 753825 h 5141124"/>
              <a:gd name="connsiteX7" fmla="*/ 6676022 w 7375797"/>
              <a:gd name="connsiteY7" fmla="*/ 1144533 h 5141124"/>
              <a:gd name="connsiteX8" fmla="*/ 7356508 w 7375797"/>
              <a:gd name="connsiteY8" fmla="*/ 2271584 h 5141124"/>
              <a:gd name="connsiteX9" fmla="*/ 6112498 w 7375797"/>
              <a:gd name="connsiteY9" fmla="*/ 3908998 h 5141124"/>
              <a:gd name="connsiteX10" fmla="*/ 5113036 w 7375797"/>
              <a:gd name="connsiteY10" fmla="*/ 4408728 h 5141124"/>
              <a:gd name="connsiteX11" fmla="*/ 4315596 w 7375797"/>
              <a:gd name="connsiteY11" fmla="*/ 4536319 h 5141124"/>
              <a:gd name="connsiteX12" fmla="*/ 2720711 w 7375797"/>
              <a:gd name="connsiteY12" fmla="*/ 4578849 h 5141124"/>
              <a:gd name="connsiteX13" fmla="*/ 1338478 w 7375797"/>
              <a:gd name="connsiteY13" fmla="*/ 4578849 h 5141124"/>
              <a:gd name="connsiteX14" fmla="*/ 1346819 w 7375797"/>
              <a:gd name="connsiteY14" fmla="*/ 5141124 h 5141124"/>
              <a:gd name="connsiteX15" fmla="*/ 563525 w 7375797"/>
              <a:gd name="connsiteY15" fmla="*/ 3494328 h 5141124"/>
              <a:gd name="connsiteX16" fmla="*/ 158266 w 7375797"/>
              <a:gd name="connsiteY16" fmla="*/ 2728785 h 5141124"/>
              <a:gd name="connsiteX17" fmla="*/ 0 w 7375797"/>
              <a:gd name="connsiteY17" fmla="*/ 1370514 h 5141124"/>
              <a:gd name="connsiteX0" fmla="*/ 0 w 7375797"/>
              <a:gd name="connsiteY0" fmla="*/ 1370514 h 5141124"/>
              <a:gd name="connsiteX1" fmla="*/ 764321 w 7375797"/>
              <a:gd name="connsiteY1" fmla="*/ 134440 h 5141124"/>
              <a:gd name="connsiteX2" fmla="*/ 2625019 w 7375797"/>
              <a:gd name="connsiteY2" fmla="*/ 38746 h 5141124"/>
              <a:gd name="connsiteX3" fmla="*/ 2954627 w 7375797"/>
              <a:gd name="connsiteY3" fmla="*/ 17482 h 5141124"/>
              <a:gd name="connsiteX4" fmla="*/ 3985985 w 7375797"/>
              <a:gd name="connsiteY4" fmla="*/ 38747 h 5141124"/>
              <a:gd name="connsiteX5" fmla="*/ 5548973 w 7375797"/>
              <a:gd name="connsiteY5" fmla="*/ 70644 h 5141124"/>
              <a:gd name="connsiteX6" fmla="*/ 5846684 w 7375797"/>
              <a:gd name="connsiteY6" fmla="*/ 753825 h 5141124"/>
              <a:gd name="connsiteX7" fmla="*/ 6676022 w 7375797"/>
              <a:gd name="connsiteY7" fmla="*/ 1144533 h 5141124"/>
              <a:gd name="connsiteX8" fmla="*/ 7356508 w 7375797"/>
              <a:gd name="connsiteY8" fmla="*/ 2271584 h 5141124"/>
              <a:gd name="connsiteX9" fmla="*/ 6112498 w 7375797"/>
              <a:gd name="connsiteY9" fmla="*/ 3908998 h 5141124"/>
              <a:gd name="connsiteX10" fmla="*/ 5113036 w 7375797"/>
              <a:gd name="connsiteY10" fmla="*/ 4408728 h 5141124"/>
              <a:gd name="connsiteX11" fmla="*/ 4315596 w 7375797"/>
              <a:gd name="connsiteY11" fmla="*/ 4536319 h 5141124"/>
              <a:gd name="connsiteX12" fmla="*/ 2720711 w 7375797"/>
              <a:gd name="connsiteY12" fmla="*/ 4578849 h 5141124"/>
              <a:gd name="connsiteX13" fmla="*/ 1338478 w 7375797"/>
              <a:gd name="connsiteY13" fmla="*/ 4578849 h 5141124"/>
              <a:gd name="connsiteX14" fmla="*/ 1346819 w 7375797"/>
              <a:gd name="connsiteY14" fmla="*/ 5141124 h 5141124"/>
              <a:gd name="connsiteX15" fmla="*/ 563525 w 7375797"/>
              <a:gd name="connsiteY15" fmla="*/ 3494328 h 5141124"/>
              <a:gd name="connsiteX16" fmla="*/ 158266 w 7375797"/>
              <a:gd name="connsiteY16" fmla="*/ 2728785 h 5141124"/>
              <a:gd name="connsiteX17" fmla="*/ 0 w 7375797"/>
              <a:gd name="connsiteY17" fmla="*/ 1370514 h 5141124"/>
              <a:gd name="connsiteX0" fmla="*/ 0 w 7375797"/>
              <a:gd name="connsiteY0" fmla="*/ 1370514 h 5141124"/>
              <a:gd name="connsiteX1" fmla="*/ 764321 w 7375797"/>
              <a:gd name="connsiteY1" fmla="*/ 134440 h 5141124"/>
              <a:gd name="connsiteX2" fmla="*/ 2625019 w 7375797"/>
              <a:gd name="connsiteY2" fmla="*/ 38746 h 5141124"/>
              <a:gd name="connsiteX3" fmla="*/ 2954627 w 7375797"/>
              <a:gd name="connsiteY3" fmla="*/ 17482 h 5141124"/>
              <a:gd name="connsiteX4" fmla="*/ 3985985 w 7375797"/>
              <a:gd name="connsiteY4" fmla="*/ 38747 h 5141124"/>
              <a:gd name="connsiteX5" fmla="*/ 5548973 w 7375797"/>
              <a:gd name="connsiteY5" fmla="*/ 70644 h 5141124"/>
              <a:gd name="connsiteX6" fmla="*/ 5846684 w 7375797"/>
              <a:gd name="connsiteY6" fmla="*/ 753825 h 5141124"/>
              <a:gd name="connsiteX7" fmla="*/ 6676022 w 7375797"/>
              <a:gd name="connsiteY7" fmla="*/ 1144533 h 5141124"/>
              <a:gd name="connsiteX8" fmla="*/ 7356508 w 7375797"/>
              <a:gd name="connsiteY8" fmla="*/ 2271584 h 5141124"/>
              <a:gd name="connsiteX9" fmla="*/ 6112498 w 7375797"/>
              <a:gd name="connsiteY9" fmla="*/ 3908998 h 5141124"/>
              <a:gd name="connsiteX10" fmla="*/ 5113036 w 7375797"/>
              <a:gd name="connsiteY10" fmla="*/ 4408728 h 5141124"/>
              <a:gd name="connsiteX11" fmla="*/ 4315596 w 7375797"/>
              <a:gd name="connsiteY11" fmla="*/ 4536319 h 5141124"/>
              <a:gd name="connsiteX12" fmla="*/ 2720711 w 7375797"/>
              <a:gd name="connsiteY12" fmla="*/ 4578849 h 5141124"/>
              <a:gd name="connsiteX13" fmla="*/ 1338478 w 7375797"/>
              <a:gd name="connsiteY13" fmla="*/ 4578849 h 5141124"/>
              <a:gd name="connsiteX14" fmla="*/ 1346819 w 7375797"/>
              <a:gd name="connsiteY14" fmla="*/ 5141124 h 5141124"/>
              <a:gd name="connsiteX15" fmla="*/ 563525 w 7375797"/>
              <a:gd name="connsiteY15" fmla="*/ 3494328 h 5141124"/>
              <a:gd name="connsiteX16" fmla="*/ 158266 w 7375797"/>
              <a:gd name="connsiteY16" fmla="*/ 2728785 h 5141124"/>
              <a:gd name="connsiteX17" fmla="*/ 0 w 7375797"/>
              <a:gd name="connsiteY17" fmla="*/ 1370514 h 5141124"/>
              <a:gd name="connsiteX0" fmla="*/ 0 w 7375797"/>
              <a:gd name="connsiteY0" fmla="*/ 1370514 h 5141124"/>
              <a:gd name="connsiteX1" fmla="*/ 764321 w 7375797"/>
              <a:gd name="connsiteY1" fmla="*/ 134440 h 5141124"/>
              <a:gd name="connsiteX2" fmla="*/ 2625019 w 7375797"/>
              <a:gd name="connsiteY2" fmla="*/ 38746 h 5141124"/>
              <a:gd name="connsiteX3" fmla="*/ 2954627 w 7375797"/>
              <a:gd name="connsiteY3" fmla="*/ 17482 h 5141124"/>
              <a:gd name="connsiteX4" fmla="*/ 3985985 w 7375797"/>
              <a:gd name="connsiteY4" fmla="*/ 38747 h 5141124"/>
              <a:gd name="connsiteX5" fmla="*/ 5548973 w 7375797"/>
              <a:gd name="connsiteY5" fmla="*/ 70644 h 5141124"/>
              <a:gd name="connsiteX6" fmla="*/ 5846684 w 7375797"/>
              <a:gd name="connsiteY6" fmla="*/ 753825 h 5141124"/>
              <a:gd name="connsiteX7" fmla="*/ 6676022 w 7375797"/>
              <a:gd name="connsiteY7" fmla="*/ 1144533 h 5141124"/>
              <a:gd name="connsiteX8" fmla="*/ 7356508 w 7375797"/>
              <a:gd name="connsiteY8" fmla="*/ 2271584 h 5141124"/>
              <a:gd name="connsiteX9" fmla="*/ 6112498 w 7375797"/>
              <a:gd name="connsiteY9" fmla="*/ 3908998 h 5141124"/>
              <a:gd name="connsiteX10" fmla="*/ 5113036 w 7375797"/>
              <a:gd name="connsiteY10" fmla="*/ 4408728 h 5141124"/>
              <a:gd name="connsiteX11" fmla="*/ 4315596 w 7375797"/>
              <a:gd name="connsiteY11" fmla="*/ 4536319 h 5141124"/>
              <a:gd name="connsiteX12" fmla="*/ 2720711 w 7375797"/>
              <a:gd name="connsiteY12" fmla="*/ 4578849 h 5141124"/>
              <a:gd name="connsiteX13" fmla="*/ 1526737 w 7375797"/>
              <a:gd name="connsiteY13" fmla="*/ 4587814 h 5141124"/>
              <a:gd name="connsiteX14" fmla="*/ 1346819 w 7375797"/>
              <a:gd name="connsiteY14" fmla="*/ 5141124 h 5141124"/>
              <a:gd name="connsiteX15" fmla="*/ 563525 w 7375797"/>
              <a:gd name="connsiteY15" fmla="*/ 3494328 h 5141124"/>
              <a:gd name="connsiteX16" fmla="*/ 158266 w 7375797"/>
              <a:gd name="connsiteY16" fmla="*/ 2728785 h 5141124"/>
              <a:gd name="connsiteX17" fmla="*/ 0 w 7375797"/>
              <a:gd name="connsiteY17" fmla="*/ 1370514 h 5141124"/>
              <a:gd name="connsiteX0" fmla="*/ 0 w 7375797"/>
              <a:gd name="connsiteY0" fmla="*/ 1370514 h 5150089"/>
              <a:gd name="connsiteX1" fmla="*/ 764321 w 7375797"/>
              <a:gd name="connsiteY1" fmla="*/ 134440 h 5150089"/>
              <a:gd name="connsiteX2" fmla="*/ 2625019 w 7375797"/>
              <a:gd name="connsiteY2" fmla="*/ 38746 h 5150089"/>
              <a:gd name="connsiteX3" fmla="*/ 2954627 w 7375797"/>
              <a:gd name="connsiteY3" fmla="*/ 17482 h 5150089"/>
              <a:gd name="connsiteX4" fmla="*/ 3985985 w 7375797"/>
              <a:gd name="connsiteY4" fmla="*/ 38747 h 5150089"/>
              <a:gd name="connsiteX5" fmla="*/ 5548973 w 7375797"/>
              <a:gd name="connsiteY5" fmla="*/ 70644 h 5150089"/>
              <a:gd name="connsiteX6" fmla="*/ 5846684 w 7375797"/>
              <a:gd name="connsiteY6" fmla="*/ 753825 h 5150089"/>
              <a:gd name="connsiteX7" fmla="*/ 6676022 w 7375797"/>
              <a:gd name="connsiteY7" fmla="*/ 1144533 h 5150089"/>
              <a:gd name="connsiteX8" fmla="*/ 7356508 w 7375797"/>
              <a:gd name="connsiteY8" fmla="*/ 2271584 h 5150089"/>
              <a:gd name="connsiteX9" fmla="*/ 6112498 w 7375797"/>
              <a:gd name="connsiteY9" fmla="*/ 3908998 h 5150089"/>
              <a:gd name="connsiteX10" fmla="*/ 5113036 w 7375797"/>
              <a:gd name="connsiteY10" fmla="*/ 4408728 h 5150089"/>
              <a:gd name="connsiteX11" fmla="*/ 4315596 w 7375797"/>
              <a:gd name="connsiteY11" fmla="*/ 4536319 h 5150089"/>
              <a:gd name="connsiteX12" fmla="*/ 2720711 w 7375797"/>
              <a:gd name="connsiteY12" fmla="*/ 4578849 h 5150089"/>
              <a:gd name="connsiteX13" fmla="*/ 1526737 w 7375797"/>
              <a:gd name="connsiteY13" fmla="*/ 4587814 h 5150089"/>
              <a:gd name="connsiteX14" fmla="*/ 1481289 w 7375797"/>
              <a:gd name="connsiteY14" fmla="*/ 5150089 h 5150089"/>
              <a:gd name="connsiteX15" fmla="*/ 563525 w 7375797"/>
              <a:gd name="connsiteY15" fmla="*/ 3494328 h 5150089"/>
              <a:gd name="connsiteX16" fmla="*/ 158266 w 7375797"/>
              <a:gd name="connsiteY16" fmla="*/ 2728785 h 5150089"/>
              <a:gd name="connsiteX17" fmla="*/ 0 w 7375797"/>
              <a:gd name="connsiteY17" fmla="*/ 1370514 h 5150089"/>
              <a:gd name="connsiteX0" fmla="*/ 0 w 7375797"/>
              <a:gd name="connsiteY0" fmla="*/ 1370514 h 5150089"/>
              <a:gd name="connsiteX1" fmla="*/ 764321 w 7375797"/>
              <a:gd name="connsiteY1" fmla="*/ 134440 h 5150089"/>
              <a:gd name="connsiteX2" fmla="*/ 2625019 w 7375797"/>
              <a:gd name="connsiteY2" fmla="*/ 38746 h 5150089"/>
              <a:gd name="connsiteX3" fmla="*/ 2954627 w 7375797"/>
              <a:gd name="connsiteY3" fmla="*/ 17482 h 5150089"/>
              <a:gd name="connsiteX4" fmla="*/ 3985985 w 7375797"/>
              <a:gd name="connsiteY4" fmla="*/ 38747 h 5150089"/>
              <a:gd name="connsiteX5" fmla="*/ 5548973 w 7375797"/>
              <a:gd name="connsiteY5" fmla="*/ 70644 h 5150089"/>
              <a:gd name="connsiteX6" fmla="*/ 5846684 w 7375797"/>
              <a:gd name="connsiteY6" fmla="*/ 753825 h 5150089"/>
              <a:gd name="connsiteX7" fmla="*/ 6676022 w 7375797"/>
              <a:gd name="connsiteY7" fmla="*/ 1144533 h 5150089"/>
              <a:gd name="connsiteX8" fmla="*/ 7356508 w 7375797"/>
              <a:gd name="connsiteY8" fmla="*/ 2271584 h 5150089"/>
              <a:gd name="connsiteX9" fmla="*/ 6112498 w 7375797"/>
              <a:gd name="connsiteY9" fmla="*/ 3908998 h 5150089"/>
              <a:gd name="connsiteX10" fmla="*/ 5113036 w 7375797"/>
              <a:gd name="connsiteY10" fmla="*/ 4408728 h 5150089"/>
              <a:gd name="connsiteX11" fmla="*/ 4315596 w 7375797"/>
              <a:gd name="connsiteY11" fmla="*/ 4536319 h 5150089"/>
              <a:gd name="connsiteX12" fmla="*/ 2720711 w 7375797"/>
              <a:gd name="connsiteY12" fmla="*/ 4578849 h 5150089"/>
              <a:gd name="connsiteX13" fmla="*/ 1490878 w 7375797"/>
              <a:gd name="connsiteY13" fmla="*/ 4587814 h 5150089"/>
              <a:gd name="connsiteX14" fmla="*/ 1481289 w 7375797"/>
              <a:gd name="connsiteY14" fmla="*/ 5150089 h 5150089"/>
              <a:gd name="connsiteX15" fmla="*/ 563525 w 7375797"/>
              <a:gd name="connsiteY15" fmla="*/ 3494328 h 5150089"/>
              <a:gd name="connsiteX16" fmla="*/ 158266 w 7375797"/>
              <a:gd name="connsiteY16" fmla="*/ 2728785 h 5150089"/>
              <a:gd name="connsiteX17" fmla="*/ 0 w 7375797"/>
              <a:gd name="connsiteY17" fmla="*/ 1370514 h 5150089"/>
              <a:gd name="connsiteX0" fmla="*/ 0 w 7375797"/>
              <a:gd name="connsiteY0" fmla="*/ 1370514 h 5176984"/>
              <a:gd name="connsiteX1" fmla="*/ 764321 w 7375797"/>
              <a:gd name="connsiteY1" fmla="*/ 134440 h 5176984"/>
              <a:gd name="connsiteX2" fmla="*/ 2625019 w 7375797"/>
              <a:gd name="connsiteY2" fmla="*/ 38746 h 5176984"/>
              <a:gd name="connsiteX3" fmla="*/ 2954627 w 7375797"/>
              <a:gd name="connsiteY3" fmla="*/ 17482 h 5176984"/>
              <a:gd name="connsiteX4" fmla="*/ 3985985 w 7375797"/>
              <a:gd name="connsiteY4" fmla="*/ 38747 h 5176984"/>
              <a:gd name="connsiteX5" fmla="*/ 5548973 w 7375797"/>
              <a:gd name="connsiteY5" fmla="*/ 70644 h 5176984"/>
              <a:gd name="connsiteX6" fmla="*/ 5846684 w 7375797"/>
              <a:gd name="connsiteY6" fmla="*/ 753825 h 5176984"/>
              <a:gd name="connsiteX7" fmla="*/ 6676022 w 7375797"/>
              <a:gd name="connsiteY7" fmla="*/ 1144533 h 5176984"/>
              <a:gd name="connsiteX8" fmla="*/ 7356508 w 7375797"/>
              <a:gd name="connsiteY8" fmla="*/ 2271584 h 5176984"/>
              <a:gd name="connsiteX9" fmla="*/ 6112498 w 7375797"/>
              <a:gd name="connsiteY9" fmla="*/ 3908998 h 5176984"/>
              <a:gd name="connsiteX10" fmla="*/ 5113036 w 7375797"/>
              <a:gd name="connsiteY10" fmla="*/ 4408728 h 5176984"/>
              <a:gd name="connsiteX11" fmla="*/ 4315596 w 7375797"/>
              <a:gd name="connsiteY11" fmla="*/ 4536319 h 5176984"/>
              <a:gd name="connsiteX12" fmla="*/ 2720711 w 7375797"/>
              <a:gd name="connsiteY12" fmla="*/ 4578849 h 5176984"/>
              <a:gd name="connsiteX13" fmla="*/ 1490878 w 7375797"/>
              <a:gd name="connsiteY13" fmla="*/ 4587814 h 5176984"/>
              <a:gd name="connsiteX14" fmla="*/ 1544041 w 7375797"/>
              <a:gd name="connsiteY14" fmla="*/ 5176984 h 5176984"/>
              <a:gd name="connsiteX15" fmla="*/ 563525 w 7375797"/>
              <a:gd name="connsiteY15" fmla="*/ 3494328 h 5176984"/>
              <a:gd name="connsiteX16" fmla="*/ 158266 w 7375797"/>
              <a:gd name="connsiteY16" fmla="*/ 2728785 h 5176984"/>
              <a:gd name="connsiteX17" fmla="*/ 0 w 7375797"/>
              <a:gd name="connsiteY17" fmla="*/ 1370514 h 5176984"/>
              <a:gd name="connsiteX0" fmla="*/ 0 w 7375797"/>
              <a:gd name="connsiteY0" fmla="*/ 1370514 h 5176984"/>
              <a:gd name="connsiteX1" fmla="*/ 764321 w 7375797"/>
              <a:gd name="connsiteY1" fmla="*/ 134440 h 5176984"/>
              <a:gd name="connsiteX2" fmla="*/ 2625019 w 7375797"/>
              <a:gd name="connsiteY2" fmla="*/ 38746 h 5176984"/>
              <a:gd name="connsiteX3" fmla="*/ 2954627 w 7375797"/>
              <a:gd name="connsiteY3" fmla="*/ 17482 h 5176984"/>
              <a:gd name="connsiteX4" fmla="*/ 3985985 w 7375797"/>
              <a:gd name="connsiteY4" fmla="*/ 38747 h 5176984"/>
              <a:gd name="connsiteX5" fmla="*/ 5548973 w 7375797"/>
              <a:gd name="connsiteY5" fmla="*/ 70644 h 5176984"/>
              <a:gd name="connsiteX6" fmla="*/ 5846684 w 7375797"/>
              <a:gd name="connsiteY6" fmla="*/ 753825 h 5176984"/>
              <a:gd name="connsiteX7" fmla="*/ 6676022 w 7375797"/>
              <a:gd name="connsiteY7" fmla="*/ 1144533 h 5176984"/>
              <a:gd name="connsiteX8" fmla="*/ 7356508 w 7375797"/>
              <a:gd name="connsiteY8" fmla="*/ 2271584 h 5176984"/>
              <a:gd name="connsiteX9" fmla="*/ 6112498 w 7375797"/>
              <a:gd name="connsiteY9" fmla="*/ 3908998 h 5176984"/>
              <a:gd name="connsiteX10" fmla="*/ 5113036 w 7375797"/>
              <a:gd name="connsiteY10" fmla="*/ 4408728 h 5176984"/>
              <a:gd name="connsiteX11" fmla="*/ 4315596 w 7375797"/>
              <a:gd name="connsiteY11" fmla="*/ 4536319 h 5176984"/>
              <a:gd name="connsiteX12" fmla="*/ 2720711 w 7375797"/>
              <a:gd name="connsiteY12" fmla="*/ 4578849 h 5176984"/>
              <a:gd name="connsiteX13" fmla="*/ 1544666 w 7375797"/>
              <a:gd name="connsiteY13" fmla="*/ 4560920 h 5176984"/>
              <a:gd name="connsiteX14" fmla="*/ 1544041 w 7375797"/>
              <a:gd name="connsiteY14" fmla="*/ 5176984 h 5176984"/>
              <a:gd name="connsiteX15" fmla="*/ 563525 w 7375797"/>
              <a:gd name="connsiteY15" fmla="*/ 3494328 h 5176984"/>
              <a:gd name="connsiteX16" fmla="*/ 158266 w 7375797"/>
              <a:gd name="connsiteY16" fmla="*/ 2728785 h 5176984"/>
              <a:gd name="connsiteX17" fmla="*/ 0 w 7375797"/>
              <a:gd name="connsiteY17" fmla="*/ 1370514 h 5176984"/>
              <a:gd name="connsiteX0" fmla="*/ 0 w 7375797"/>
              <a:gd name="connsiteY0" fmla="*/ 1370514 h 5176984"/>
              <a:gd name="connsiteX1" fmla="*/ 764321 w 7375797"/>
              <a:gd name="connsiteY1" fmla="*/ 134440 h 5176984"/>
              <a:gd name="connsiteX2" fmla="*/ 2625019 w 7375797"/>
              <a:gd name="connsiteY2" fmla="*/ 38746 h 5176984"/>
              <a:gd name="connsiteX3" fmla="*/ 2954627 w 7375797"/>
              <a:gd name="connsiteY3" fmla="*/ 17482 h 5176984"/>
              <a:gd name="connsiteX4" fmla="*/ 3985985 w 7375797"/>
              <a:gd name="connsiteY4" fmla="*/ 38747 h 5176984"/>
              <a:gd name="connsiteX5" fmla="*/ 5548973 w 7375797"/>
              <a:gd name="connsiteY5" fmla="*/ 70644 h 5176984"/>
              <a:gd name="connsiteX6" fmla="*/ 5846684 w 7375797"/>
              <a:gd name="connsiteY6" fmla="*/ 753825 h 5176984"/>
              <a:gd name="connsiteX7" fmla="*/ 6676022 w 7375797"/>
              <a:gd name="connsiteY7" fmla="*/ 1144533 h 5176984"/>
              <a:gd name="connsiteX8" fmla="*/ 7356508 w 7375797"/>
              <a:gd name="connsiteY8" fmla="*/ 2271584 h 5176984"/>
              <a:gd name="connsiteX9" fmla="*/ 6112498 w 7375797"/>
              <a:gd name="connsiteY9" fmla="*/ 3908998 h 5176984"/>
              <a:gd name="connsiteX10" fmla="*/ 5113036 w 7375797"/>
              <a:gd name="connsiteY10" fmla="*/ 4408728 h 5176984"/>
              <a:gd name="connsiteX11" fmla="*/ 4315596 w 7375797"/>
              <a:gd name="connsiteY11" fmla="*/ 4536319 h 5176984"/>
              <a:gd name="connsiteX12" fmla="*/ 2720711 w 7375797"/>
              <a:gd name="connsiteY12" fmla="*/ 4578849 h 5176984"/>
              <a:gd name="connsiteX13" fmla="*/ 1526736 w 7375797"/>
              <a:gd name="connsiteY13" fmla="*/ 4551956 h 5176984"/>
              <a:gd name="connsiteX14" fmla="*/ 1544041 w 7375797"/>
              <a:gd name="connsiteY14" fmla="*/ 5176984 h 5176984"/>
              <a:gd name="connsiteX15" fmla="*/ 563525 w 7375797"/>
              <a:gd name="connsiteY15" fmla="*/ 3494328 h 5176984"/>
              <a:gd name="connsiteX16" fmla="*/ 158266 w 7375797"/>
              <a:gd name="connsiteY16" fmla="*/ 2728785 h 5176984"/>
              <a:gd name="connsiteX17" fmla="*/ 0 w 7375797"/>
              <a:gd name="connsiteY17" fmla="*/ 1370514 h 5176984"/>
              <a:gd name="connsiteX0" fmla="*/ 0 w 7375797"/>
              <a:gd name="connsiteY0" fmla="*/ 1370514 h 5176984"/>
              <a:gd name="connsiteX1" fmla="*/ 764321 w 7375797"/>
              <a:gd name="connsiteY1" fmla="*/ 134440 h 5176984"/>
              <a:gd name="connsiteX2" fmla="*/ 2625019 w 7375797"/>
              <a:gd name="connsiteY2" fmla="*/ 38746 h 5176984"/>
              <a:gd name="connsiteX3" fmla="*/ 2954627 w 7375797"/>
              <a:gd name="connsiteY3" fmla="*/ 17482 h 5176984"/>
              <a:gd name="connsiteX4" fmla="*/ 3985985 w 7375797"/>
              <a:gd name="connsiteY4" fmla="*/ 38747 h 5176984"/>
              <a:gd name="connsiteX5" fmla="*/ 5548973 w 7375797"/>
              <a:gd name="connsiteY5" fmla="*/ 70644 h 5176984"/>
              <a:gd name="connsiteX6" fmla="*/ 5846684 w 7375797"/>
              <a:gd name="connsiteY6" fmla="*/ 753825 h 5176984"/>
              <a:gd name="connsiteX7" fmla="*/ 6676022 w 7375797"/>
              <a:gd name="connsiteY7" fmla="*/ 1144533 h 5176984"/>
              <a:gd name="connsiteX8" fmla="*/ 7356508 w 7375797"/>
              <a:gd name="connsiteY8" fmla="*/ 2271584 h 5176984"/>
              <a:gd name="connsiteX9" fmla="*/ 6112498 w 7375797"/>
              <a:gd name="connsiteY9" fmla="*/ 3908998 h 5176984"/>
              <a:gd name="connsiteX10" fmla="*/ 5113036 w 7375797"/>
              <a:gd name="connsiteY10" fmla="*/ 4408728 h 5176984"/>
              <a:gd name="connsiteX11" fmla="*/ 4315596 w 7375797"/>
              <a:gd name="connsiteY11" fmla="*/ 4536319 h 5176984"/>
              <a:gd name="connsiteX12" fmla="*/ 2729676 w 7375797"/>
              <a:gd name="connsiteY12" fmla="*/ 4695390 h 5176984"/>
              <a:gd name="connsiteX13" fmla="*/ 1526736 w 7375797"/>
              <a:gd name="connsiteY13" fmla="*/ 4551956 h 5176984"/>
              <a:gd name="connsiteX14" fmla="*/ 1544041 w 7375797"/>
              <a:gd name="connsiteY14" fmla="*/ 5176984 h 5176984"/>
              <a:gd name="connsiteX15" fmla="*/ 563525 w 7375797"/>
              <a:gd name="connsiteY15" fmla="*/ 3494328 h 5176984"/>
              <a:gd name="connsiteX16" fmla="*/ 158266 w 7375797"/>
              <a:gd name="connsiteY16" fmla="*/ 2728785 h 5176984"/>
              <a:gd name="connsiteX17" fmla="*/ 0 w 7375797"/>
              <a:gd name="connsiteY17" fmla="*/ 1370514 h 5176984"/>
              <a:gd name="connsiteX0" fmla="*/ 0 w 7375797"/>
              <a:gd name="connsiteY0" fmla="*/ 1370514 h 5176984"/>
              <a:gd name="connsiteX1" fmla="*/ 764321 w 7375797"/>
              <a:gd name="connsiteY1" fmla="*/ 134440 h 5176984"/>
              <a:gd name="connsiteX2" fmla="*/ 2625019 w 7375797"/>
              <a:gd name="connsiteY2" fmla="*/ 38746 h 5176984"/>
              <a:gd name="connsiteX3" fmla="*/ 2954627 w 7375797"/>
              <a:gd name="connsiteY3" fmla="*/ 17482 h 5176984"/>
              <a:gd name="connsiteX4" fmla="*/ 3985985 w 7375797"/>
              <a:gd name="connsiteY4" fmla="*/ 38747 h 5176984"/>
              <a:gd name="connsiteX5" fmla="*/ 5548973 w 7375797"/>
              <a:gd name="connsiteY5" fmla="*/ 70644 h 5176984"/>
              <a:gd name="connsiteX6" fmla="*/ 5846684 w 7375797"/>
              <a:gd name="connsiteY6" fmla="*/ 753825 h 5176984"/>
              <a:gd name="connsiteX7" fmla="*/ 6676022 w 7375797"/>
              <a:gd name="connsiteY7" fmla="*/ 1144533 h 5176984"/>
              <a:gd name="connsiteX8" fmla="*/ 7356508 w 7375797"/>
              <a:gd name="connsiteY8" fmla="*/ 2271584 h 5176984"/>
              <a:gd name="connsiteX9" fmla="*/ 6112498 w 7375797"/>
              <a:gd name="connsiteY9" fmla="*/ 3908998 h 5176984"/>
              <a:gd name="connsiteX10" fmla="*/ 5113036 w 7375797"/>
              <a:gd name="connsiteY10" fmla="*/ 4408728 h 5176984"/>
              <a:gd name="connsiteX11" fmla="*/ 4342490 w 7375797"/>
              <a:gd name="connsiteY11" fmla="*/ 4706648 h 5176984"/>
              <a:gd name="connsiteX12" fmla="*/ 2729676 w 7375797"/>
              <a:gd name="connsiteY12" fmla="*/ 4695390 h 5176984"/>
              <a:gd name="connsiteX13" fmla="*/ 1526736 w 7375797"/>
              <a:gd name="connsiteY13" fmla="*/ 4551956 h 5176984"/>
              <a:gd name="connsiteX14" fmla="*/ 1544041 w 7375797"/>
              <a:gd name="connsiteY14" fmla="*/ 5176984 h 5176984"/>
              <a:gd name="connsiteX15" fmla="*/ 563525 w 7375797"/>
              <a:gd name="connsiteY15" fmla="*/ 3494328 h 5176984"/>
              <a:gd name="connsiteX16" fmla="*/ 158266 w 7375797"/>
              <a:gd name="connsiteY16" fmla="*/ 2728785 h 5176984"/>
              <a:gd name="connsiteX17" fmla="*/ 0 w 7375797"/>
              <a:gd name="connsiteY17" fmla="*/ 1370514 h 5176984"/>
              <a:gd name="connsiteX0" fmla="*/ 0 w 7375797"/>
              <a:gd name="connsiteY0" fmla="*/ 1370514 h 5176984"/>
              <a:gd name="connsiteX1" fmla="*/ 764321 w 7375797"/>
              <a:gd name="connsiteY1" fmla="*/ 134440 h 5176984"/>
              <a:gd name="connsiteX2" fmla="*/ 2625019 w 7375797"/>
              <a:gd name="connsiteY2" fmla="*/ 38746 h 5176984"/>
              <a:gd name="connsiteX3" fmla="*/ 2954627 w 7375797"/>
              <a:gd name="connsiteY3" fmla="*/ 17482 h 5176984"/>
              <a:gd name="connsiteX4" fmla="*/ 3985985 w 7375797"/>
              <a:gd name="connsiteY4" fmla="*/ 38747 h 5176984"/>
              <a:gd name="connsiteX5" fmla="*/ 5548973 w 7375797"/>
              <a:gd name="connsiteY5" fmla="*/ 70644 h 5176984"/>
              <a:gd name="connsiteX6" fmla="*/ 5846684 w 7375797"/>
              <a:gd name="connsiteY6" fmla="*/ 753825 h 5176984"/>
              <a:gd name="connsiteX7" fmla="*/ 6676022 w 7375797"/>
              <a:gd name="connsiteY7" fmla="*/ 1144533 h 5176984"/>
              <a:gd name="connsiteX8" fmla="*/ 7356508 w 7375797"/>
              <a:gd name="connsiteY8" fmla="*/ 2271584 h 5176984"/>
              <a:gd name="connsiteX9" fmla="*/ 6112498 w 7375797"/>
              <a:gd name="connsiteY9" fmla="*/ 3908998 h 5176984"/>
              <a:gd name="connsiteX10" fmla="*/ 5113036 w 7375797"/>
              <a:gd name="connsiteY10" fmla="*/ 4408728 h 5176984"/>
              <a:gd name="connsiteX11" fmla="*/ 4342490 w 7375797"/>
              <a:gd name="connsiteY11" fmla="*/ 4706648 h 5176984"/>
              <a:gd name="connsiteX12" fmla="*/ 2729676 w 7375797"/>
              <a:gd name="connsiteY12" fmla="*/ 4695390 h 5176984"/>
              <a:gd name="connsiteX13" fmla="*/ 1535700 w 7375797"/>
              <a:gd name="connsiteY13" fmla="*/ 4695391 h 5176984"/>
              <a:gd name="connsiteX14" fmla="*/ 1544041 w 7375797"/>
              <a:gd name="connsiteY14" fmla="*/ 5176984 h 5176984"/>
              <a:gd name="connsiteX15" fmla="*/ 563525 w 7375797"/>
              <a:gd name="connsiteY15" fmla="*/ 3494328 h 5176984"/>
              <a:gd name="connsiteX16" fmla="*/ 158266 w 7375797"/>
              <a:gd name="connsiteY16" fmla="*/ 2728785 h 5176984"/>
              <a:gd name="connsiteX17" fmla="*/ 0 w 7375797"/>
              <a:gd name="connsiteY17" fmla="*/ 1370514 h 5176984"/>
              <a:gd name="connsiteX0" fmla="*/ 0 w 7375797"/>
              <a:gd name="connsiteY0" fmla="*/ 1370514 h 5176984"/>
              <a:gd name="connsiteX1" fmla="*/ 764321 w 7375797"/>
              <a:gd name="connsiteY1" fmla="*/ 134440 h 5176984"/>
              <a:gd name="connsiteX2" fmla="*/ 2625019 w 7375797"/>
              <a:gd name="connsiteY2" fmla="*/ 38746 h 5176984"/>
              <a:gd name="connsiteX3" fmla="*/ 2954627 w 7375797"/>
              <a:gd name="connsiteY3" fmla="*/ 17482 h 5176984"/>
              <a:gd name="connsiteX4" fmla="*/ 3985985 w 7375797"/>
              <a:gd name="connsiteY4" fmla="*/ 38747 h 5176984"/>
              <a:gd name="connsiteX5" fmla="*/ 5548973 w 7375797"/>
              <a:gd name="connsiteY5" fmla="*/ 70644 h 5176984"/>
              <a:gd name="connsiteX6" fmla="*/ 5846684 w 7375797"/>
              <a:gd name="connsiteY6" fmla="*/ 753825 h 5176984"/>
              <a:gd name="connsiteX7" fmla="*/ 6676022 w 7375797"/>
              <a:gd name="connsiteY7" fmla="*/ 1144533 h 5176984"/>
              <a:gd name="connsiteX8" fmla="*/ 7356508 w 7375797"/>
              <a:gd name="connsiteY8" fmla="*/ 2271584 h 5176984"/>
              <a:gd name="connsiteX9" fmla="*/ 6112498 w 7375797"/>
              <a:gd name="connsiteY9" fmla="*/ 3908998 h 5176984"/>
              <a:gd name="connsiteX10" fmla="*/ 5113036 w 7375797"/>
              <a:gd name="connsiteY10" fmla="*/ 4408728 h 5176984"/>
              <a:gd name="connsiteX11" fmla="*/ 4342490 w 7375797"/>
              <a:gd name="connsiteY11" fmla="*/ 4706648 h 5176984"/>
              <a:gd name="connsiteX12" fmla="*/ 2729676 w 7375797"/>
              <a:gd name="connsiteY12" fmla="*/ 4695390 h 5176984"/>
              <a:gd name="connsiteX13" fmla="*/ 1535700 w 7375797"/>
              <a:gd name="connsiteY13" fmla="*/ 4695391 h 5176984"/>
              <a:gd name="connsiteX14" fmla="*/ 1544041 w 7375797"/>
              <a:gd name="connsiteY14" fmla="*/ 5176984 h 5176984"/>
              <a:gd name="connsiteX15" fmla="*/ 949007 w 7375797"/>
              <a:gd name="connsiteY15" fmla="*/ 4588023 h 5176984"/>
              <a:gd name="connsiteX16" fmla="*/ 158266 w 7375797"/>
              <a:gd name="connsiteY16" fmla="*/ 2728785 h 5176984"/>
              <a:gd name="connsiteX17" fmla="*/ 0 w 7375797"/>
              <a:gd name="connsiteY17" fmla="*/ 1370514 h 517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75797" h="5176984">
                <a:moveTo>
                  <a:pt x="0" y="1370514"/>
                </a:moveTo>
                <a:cubicBezTo>
                  <a:pt x="83085" y="654589"/>
                  <a:pt x="546558" y="1176881"/>
                  <a:pt x="764321" y="134440"/>
                </a:cubicBezTo>
                <a:cubicBezTo>
                  <a:pt x="1109675" y="187153"/>
                  <a:pt x="2018963" y="-101249"/>
                  <a:pt x="2625019" y="38746"/>
                </a:cubicBezTo>
                <a:cubicBezTo>
                  <a:pt x="2984754" y="28114"/>
                  <a:pt x="2711851" y="29886"/>
                  <a:pt x="2954627" y="17482"/>
                </a:cubicBezTo>
                <a:cubicBezTo>
                  <a:pt x="3197403" y="5078"/>
                  <a:pt x="3548278" y="38747"/>
                  <a:pt x="3985985" y="38747"/>
                </a:cubicBezTo>
                <a:cubicBezTo>
                  <a:pt x="4423692" y="38747"/>
                  <a:pt x="5203415" y="-27271"/>
                  <a:pt x="5548973" y="70644"/>
                </a:cubicBezTo>
                <a:lnTo>
                  <a:pt x="5846684" y="753825"/>
                </a:lnTo>
                <a:cubicBezTo>
                  <a:pt x="6298567" y="822937"/>
                  <a:pt x="6484636" y="763983"/>
                  <a:pt x="6676022" y="1144533"/>
                </a:cubicBezTo>
                <a:cubicBezTo>
                  <a:pt x="6867408" y="1525083"/>
                  <a:pt x="7492959" y="1787803"/>
                  <a:pt x="7356508" y="2271584"/>
                </a:cubicBezTo>
                <a:cubicBezTo>
                  <a:pt x="7220057" y="2755365"/>
                  <a:pt x="6520080" y="3609514"/>
                  <a:pt x="6112498" y="3908998"/>
                </a:cubicBezTo>
                <a:lnTo>
                  <a:pt x="5113036" y="4408728"/>
                </a:lnTo>
                <a:lnTo>
                  <a:pt x="4342490" y="4706648"/>
                </a:lnTo>
                <a:lnTo>
                  <a:pt x="2729676" y="4695390"/>
                </a:lnTo>
                <a:lnTo>
                  <a:pt x="1535700" y="4695391"/>
                </a:lnTo>
                <a:cubicBezTo>
                  <a:pt x="1535492" y="4900746"/>
                  <a:pt x="1544249" y="4971629"/>
                  <a:pt x="1544041" y="5176984"/>
                </a:cubicBezTo>
                <a:cubicBezTo>
                  <a:pt x="1139508" y="4771488"/>
                  <a:pt x="1210105" y="5136955"/>
                  <a:pt x="949007" y="4588023"/>
                </a:cubicBezTo>
                <a:lnTo>
                  <a:pt x="158266" y="2728785"/>
                </a:lnTo>
                <a:lnTo>
                  <a:pt x="0" y="1370514"/>
                </a:lnTo>
                <a:close/>
              </a:path>
            </a:pathLst>
          </a:custGeom>
          <a:solidFill>
            <a:srgbClr val="00102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s-ES" sz="1350" dirty="0">
              <a:solidFill>
                <a:prstClr val="white"/>
              </a:solidFill>
              <a:latin typeface="Corbel"/>
            </a:endParaRPr>
          </a:p>
        </p:txBody>
      </p:sp>
    </p:spTree>
    <p:extLst>
      <p:ext uri="{BB962C8B-B14F-4D97-AF65-F5344CB8AC3E}">
        <p14:creationId xmlns:p14="http://schemas.microsoft.com/office/powerpoint/2010/main" val="4086193566"/>
      </p:ext>
    </p:extLst>
  </p:cSld>
  <p:clrMapOvr>
    <a:masterClrMapping/>
  </p:clrMapOvr>
  <mc:AlternateContent xmlns:mc="http://schemas.openxmlformats.org/markup-compatibility/2006">
    <mc:Choice xmlns:p14="http://schemas.microsoft.com/office/powerpoint/2010/main" Requires="p14">
      <p:transition spd="slow" p14:dur="2000">
        <p14:conveyor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091" y="1039333"/>
            <a:ext cx="10908145" cy="638051"/>
          </a:xfrm>
        </p:spPr>
        <p:txBody>
          <a:bodyPr>
            <a:noAutofit/>
          </a:bodyPr>
          <a:lstStyle/>
          <a:p>
            <a:r>
              <a:rPr lang="es-MX" sz="4000">
                <a:solidFill>
                  <a:schemeClr val="tx1">
                    <a:lumMod val="50000"/>
                  </a:schemeClr>
                </a:solidFill>
                <a:latin typeface="Eras Light ITC" panose="020B0402030504020804" pitchFamily="34" charset="0"/>
              </a:rPr>
              <a:t>La integridad: clave para la Sustentabilidad</a:t>
            </a:r>
          </a:p>
        </p:txBody>
      </p:sp>
      <p:sp>
        <p:nvSpPr>
          <p:cNvPr id="5" name="Marcador de contenido 4"/>
          <p:cNvSpPr>
            <a:spLocks noGrp="1"/>
          </p:cNvSpPr>
          <p:nvPr>
            <p:ph idx="1"/>
          </p:nvPr>
        </p:nvSpPr>
        <p:spPr>
          <a:xfrm>
            <a:off x="637310" y="1908314"/>
            <a:ext cx="10834254" cy="3593995"/>
          </a:xfrm>
        </p:spPr>
        <p:txBody>
          <a:bodyPr>
            <a:noAutofit/>
          </a:bodyPr>
          <a:lstStyle/>
          <a:p>
            <a:pPr>
              <a:lnSpc>
                <a:spcPct val="100000"/>
              </a:lnSpc>
            </a:pPr>
            <a:r>
              <a:rPr lang="es-MX" sz="2800" b="1"/>
              <a:t>Vincula el entendimiento de los procesos sociales que hacen posible y ventajoso el diseño y adopción de instrumentos que den coherencia a las políticas de desarrollo. </a:t>
            </a:r>
          </a:p>
          <a:p>
            <a:pPr lvl="1">
              <a:buFont typeface="Wingdings" panose="05000000000000000000" pitchFamily="2" charset="2"/>
              <a:buChar char="ü"/>
            </a:pPr>
            <a:r>
              <a:rPr lang="es-MX" sz="2400">
                <a:solidFill>
                  <a:schemeClr val="tx1">
                    <a:lumMod val="85000"/>
                  </a:schemeClr>
                </a:solidFill>
              </a:rPr>
              <a:t>Adopción de las metas de desarrollo sostenible acordadas en la ONU.</a:t>
            </a:r>
          </a:p>
          <a:p>
            <a:pPr lvl="1">
              <a:buFont typeface="Wingdings" panose="05000000000000000000" pitchFamily="2" charset="2"/>
              <a:buChar char="ü"/>
            </a:pPr>
            <a:r>
              <a:rPr lang="es-MX" sz="2400">
                <a:solidFill>
                  <a:schemeClr val="tx1">
                    <a:lumMod val="85000"/>
                  </a:schemeClr>
                </a:solidFill>
              </a:rPr>
              <a:t>Enfoque en lograr resultados.</a:t>
            </a:r>
          </a:p>
          <a:p>
            <a:pPr lvl="1">
              <a:buFont typeface="Wingdings" panose="05000000000000000000" pitchFamily="2" charset="2"/>
              <a:buChar char="ü"/>
            </a:pPr>
            <a:r>
              <a:rPr lang="es-MX" sz="2400">
                <a:solidFill>
                  <a:schemeClr val="tx1">
                    <a:lumMod val="85000"/>
                  </a:schemeClr>
                </a:solidFill>
              </a:rPr>
              <a:t>Capacidad para buscar un desarrollo cooperativo.                                   </a:t>
            </a:r>
          </a:p>
          <a:p>
            <a:pPr lvl="1">
              <a:buFont typeface="Wingdings" panose="05000000000000000000" pitchFamily="2" charset="2"/>
              <a:buChar char="ü"/>
            </a:pPr>
            <a:r>
              <a:rPr lang="es-MX" sz="2400">
                <a:solidFill>
                  <a:schemeClr val="tx1">
                    <a:lumMod val="85000"/>
                  </a:schemeClr>
                </a:solidFill>
              </a:rPr>
              <a:t>Compromiso con la transparencia.</a:t>
            </a:r>
            <a:endParaRPr lang="es-MX" sz="1600">
              <a:solidFill>
                <a:schemeClr val="tx1">
                  <a:lumMod val="85000"/>
                </a:schemeClr>
              </a:solidFill>
            </a:endParaRPr>
          </a:p>
          <a:p>
            <a:pPr>
              <a:lnSpc>
                <a:spcPct val="100000"/>
              </a:lnSpc>
            </a:pPr>
            <a:endParaRPr lang="es-MX" sz="2400"/>
          </a:p>
        </p:txBody>
      </p:sp>
      <p:pic>
        <p:nvPicPr>
          <p:cNvPr id="3" name="Imagen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73987" y="4097433"/>
            <a:ext cx="2755669" cy="2338103"/>
          </a:xfrm>
          <a:prstGeom prst="rect">
            <a:avLst/>
          </a:prstGeom>
        </p:spPr>
      </p:pic>
    </p:spTree>
    <p:extLst>
      <p:ext uri="{BB962C8B-B14F-4D97-AF65-F5344CB8AC3E}">
        <p14:creationId xmlns:p14="http://schemas.microsoft.com/office/powerpoint/2010/main" val="375730816"/>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2666111" y="381000"/>
            <a:ext cx="6859787" cy="826698"/>
          </a:xfrm>
        </p:spPr>
        <p:txBody>
          <a:bodyPr vert="horz" lIns="68580" tIns="34290" rIns="68580" bIns="34290" rtlCol="0" anchor="b">
            <a:noAutofit/>
          </a:bodyPr>
          <a:lstStyle/>
          <a:p>
            <a:pPr defTabSz="685800"/>
            <a:r>
              <a:rPr lang="es-MX" sz="4000" dirty="0">
                <a:solidFill>
                  <a:schemeClr val="tx1">
                    <a:lumMod val="50000"/>
                  </a:schemeClr>
                </a:solidFill>
                <a:latin typeface="Eras Light ITC" panose="020B0402030504020804" pitchFamily="34" charset="0"/>
              </a:rPr>
              <a:t>Componentes del modelo</a:t>
            </a:r>
          </a:p>
        </p:txBody>
      </p:sp>
      <p:sp>
        <p:nvSpPr>
          <p:cNvPr id="3" name="Marcador de contenido 2"/>
          <p:cNvSpPr>
            <a:spLocks noGrp="1"/>
          </p:cNvSpPr>
          <p:nvPr>
            <p:ph idx="1"/>
          </p:nvPr>
        </p:nvSpPr>
        <p:spPr>
          <a:xfrm>
            <a:off x="660401" y="1718734"/>
            <a:ext cx="8322732" cy="4301068"/>
          </a:xfrm>
        </p:spPr>
        <p:txBody>
          <a:bodyPr>
            <a:normAutofit fontScale="92500"/>
          </a:bodyPr>
          <a:lstStyle/>
          <a:p>
            <a:pPr lvl="0"/>
            <a:r>
              <a:rPr lang="es-ES" i="1" dirty="0">
                <a:solidFill>
                  <a:schemeClr val="accent1">
                    <a:lumMod val="60000"/>
                    <a:lumOff val="40000"/>
                  </a:schemeClr>
                </a:solidFill>
              </a:rPr>
              <a:t>Curvas de Provisión</a:t>
            </a:r>
            <a:r>
              <a:rPr lang="es-ES" dirty="0">
                <a:solidFill>
                  <a:schemeClr val="accent1">
                    <a:lumMod val="60000"/>
                    <a:lumOff val="40000"/>
                  </a:schemeClr>
                </a:solidFill>
              </a:rPr>
              <a:t>: </a:t>
            </a:r>
            <a:r>
              <a:rPr lang="es-ES" dirty="0"/>
              <a:t>Relacionan la Integridad Ecosistémica (IE) con los Servicios de los Ecosistemas (SE). Vinculan la capa latente o la instrumental con la valoración culturalmente diferenciada de los recursos naturales. </a:t>
            </a:r>
          </a:p>
          <a:p>
            <a:pPr lvl="0"/>
            <a:r>
              <a:rPr lang="es-MX" i="1" dirty="0">
                <a:solidFill>
                  <a:schemeClr val="accent1">
                    <a:lumMod val="60000"/>
                    <a:lumOff val="40000"/>
                  </a:schemeClr>
                </a:solidFill>
              </a:rPr>
              <a:t>C</a:t>
            </a:r>
            <a:r>
              <a:rPr lang="es-ES" i="1" dirty="0" err="1">
                <a:solidFill>
                  <a:schemeClr val="accent1">
                    <a:lumMod val="60000"/>
                    <a:lumOff val="40000"/>
                  </a:schemeClr>
                </a:solidFill>
              </a:rPr>
              <a:t>urvas</a:t>
            </a:r>
            <a:r>
              <a:rPr lang="es-ES" i="1" dirty="0">
                <a:solidFill>
                  <a:schemeClr val="accent1">
                    <a:lumMod val="60000"/>
                    <a:lumOff val="40000"/>
                  </a:schemeClr>
                </a:solidFill>
              </a:rPr>
              <a:t> de degradación</a:t>
            </a:r>
            <a:r>
              <a:rPr lang="es-ES" dirty="0">
                <a:solidFill>
                  <a:schemeClr val="accent1">
                    <a:lumMod val="60000"/>
                    <a:lumOff val="40000"/>
                  </a:schemeClr>
                </a:solidFill>
              </a:rPr>
              <a:t>:</a:t>
            </a:r>
            <a:r>
              <a:rPr lang="es-ES" dirty="0"/>
              <a:t> Relacionan la biodiversidad y el impacto humano. Vinculan  los estados de degradación de inducidos por las actividades humanas con un resultado cuantificable sobre la integridad (capa latente). </a:t>
            </a:r>
          </a:p>
          <a:p>
            <a:pPr lvl="0"/>
            <a:r>
              <a:rPr lang="es-ES" dirty="0">
                <a:solidFill>
                  <a:schemeClr val="accent1">
                    <a:lumMod val="60000"/>
                    <a:lumOff val="40000"/>
                  </a:schemeClr>
                </a:solidFill>
              </a:rPr>
              <a:t>Funciones de ensamblaje: </a:t>
            </a:r>
            <a:r>
              <a:rPr lang="es-ES" dirty="0"/>
              <a:t>Relacionan los datos de la capa contextual con los de la capa instrumental</a:t>
            </a:r>
            <a:endParaRPr lang="es-MX" dirty="0"/>
          </a:p>
        </p:txBody>
      </p:sp>
      <p:pic>
        <p:nvPicPr>
          <p:cNvPr id="4" name="Marcador de contenido 7">
            <a:extLst>
              <a:ext uri="{FF2B5EF4-FFF2-40B4-BE49-F238E27FC236}">
                <a16:creationId xmlns:a16="http://schemas.microsoft.com/office/drawing/2014/main" id="{6077FD8D-0238-4EF5-9A8F-B951F5C1C0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5630" y="3886200"/>
            <a:ext cx="2653103" cy="2653103"/>
          </a:xfrm>
          <a:prstGeom prst="rect">
            <a:avLst/>
          </a:prstGeom>
        </p:spPr>
      </p:pic>
    </p:spTree>
    <p:extLst>
      <p:ext uri="{BB962C8B-B14F-4D97-AF65-F5344CB8AC3E}">
        <p14:creationId xmlns:p14="http://schemas.microsoft.com/office/powerpoint/2010/main" val="3073863013"/>
      </p:ext>
    </p:extLst>
  </p:cSld>
  <p:clrMapOvr>
    <a:masterClrMapping/>
  </p:clrMapOvr>
  <mc:AlternateContent xmlns:mc="http://schemas.openxmlformats.org/markup-compatibility/2006">
    <mc:Choice xmlns:p14="http://schemas.microsoft.com/office/powerpoint/2010/main" Requires="p14">
      <p:transition spd="slow" p14:dur="2000">
        <p14:conveyor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5911" y="2380193"/>
            <a:ext cx="8781722" cy="3830882"/>
          </a:xfrm>
          <a:prstGeom prst="rect">
            <a:avLst/>
          </a:prstGeom>
        </p:spPr>
      </p:pic>
      <p:sp>
        <p:nvSpPr>
          <p:cNvPr id="3" name="CuadroTexto 2"/>
          <p:cNvSpPr txBox="1"/>
          <p:nvPr/>
        </p:nvSpPr>
        <p:spPr>
          <a:xfrm>
            <a:off x="5875867" y="1409377"/>
            <a:ext cx="5361518" cy="757130"/>
          </a:xfrm>
          <a:prstGeom prst="rect">
            <a:avLst/>
          </a:prstGeom>
          <a:noFill/>
        </p:spPr>
        <p:txBody>
          <a:bodyPr wrap="square" rtlCol="0">
            <a:spAutoFit/>
          </a:bodyPr>
          <a:lstStyle/>
          <a:p>
            <a:pPr>
              <a:lnSpc>
                <a:spcPct val="90000"/>
              </a:lnSpc>
            </a:pPr>
            <a:r>
              <a:rPr lang="es-MX" sz="2400" i="1" dirty="0">
                <a:solidFill>
                  <a:schemeClr val="bg1">
                    <a:lumMod val="50000"/>
                    <a:lumOff val="50000"/>
                  </a:schemeClr>
                </a:solidFill>
              </a:rPr>
              <a:t>Si aumentara la superficie con agricultura ¿qué le pasaría a la integridad?</a:t>
            </a:r>
            <a:endParaRPr lang="es-ES" sz="2400" i="1" dirty="0">
              <a:solidFill>
                <a:schemeClr val="bg1">
                  <a:lumMod val="50000"/>
                  <a:lumOff val="50000"/>
                </a:schemeClr>
              </a:solidFill>
            </a:endParaRPr>
          </a:p>
        </p:txBody>
      </p:sp>
      <p:sp>
        <p:nvSpPr>
          <p:cNvPr id="4" name="Título 3"/>
          <p:cNvSpPr>
            <a:spLocks noGrp="1"/>
          </p:cNvSpPr>
          <p:nvPr>
            <p:ph type="title"/>
          </p:nvPr>
        </p:nvSpPr>
        <p:spPr>
          <a:xfrm>
            <a:off x="2696879" y="483942"/>
            <a:ext cx="6859787" cy="628650"/>
          </a:xfrm>
        </p:spPr>
        <p:txBody>
          <a:bodyPr vert="horz" lIns="68580" tIns="34290" rIns="68580" bIns="34290" rtlCol="0" anchor="b">
            <a:noAutofit/>
          </a:bodyPr>
          <a:lstStyle/>
          <a:p>
            <a:pPr defTabSz="685800"/>
            <a:r>
              <a:rPr lang="es-MX" sz="4000" dirty="0">
                <a:solidFill>
                  <a:schemeClr val="tx1">
                    <a:lumMod val="50000"/>
                  </a:schemeClr>
                </a:solidFill>
                <a:latin typeface="Eras Light ITC" panose="020B0402030504020804" pitchFamily="34" charset="0"/>
              </a:rPr>
              <a:t>Red Bayesiana “razonando”</a:t>
            </a:r>
            <a:endParaRPr lang="es-ES" sz="4000" dirty="0">
              <a:solidFill>
                <a:schemeClr val="tx1">
                  <a:lumMod val="50000"/>
                </a:schemeClr>
              </a:solidFill>
              <a:latin typeface="Eras Light ITC" panose="020B0402030504020804" pitchFamily="34" charset="0"/>
            </a:endParaRPr>
          </a:p>
        </p:txBody>
      </p:sp>
    </p:spTree>
    <p:extLst>
      <p:ext uri="{BB962C8B-B14F-4D97-AF65-F5344CB8AC3E}">
        <p14:creationId xmlns:p14="http://schemas.microsoft.com/office/powerpoint/2010/main" val="3715098306"/>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0B036E-C46C-49C4-A50E-60F890166820}"/>
              </a:ext>
            </a:extLst>
          </p:cNvPr>
          <p:cNvSpPr>
            <a:spLocks noGrp="1"/>
          </p:cNvSpPr>
          <p:nvPr>
            <p:ph type="title"/>
          </p:nvPr>
        </p:nvSpPr>
        <p:spPr>
          <a:xfrm>
            <a:off x="1469715" y="115529"/>
            <a:ext cx="9146383" cy="1371600"/>
          </a:xfrm>
        </p:spPr>
        <p:txBody>
          <a:bodyPr>
            <a:normAutofit/>
          </a:bodyPr>
          <a:lstStyle/>
          <a:p>
            <a:pPr algn="ctr" defTabSz="685800"/>
            <a:r>
              <a:rPr lang="es-MX" sz="4000" dirty="0">
                <a:solidFill>
                  <a:schemeClr val="tx1">
                    <a:lumMod val="50000"/>
                  </a:schemeClr>
                </a:solidFill>
                <a:latin typeface="Eras Light ITC" panose="020B0402030504020804" pitchFamily="34" charset="0"/>
              </a:rPr>
              <a:t>Aproximación bayesiana para evaluación de oferta de servicios ecosistémicos</a:t>
            </a:r>
          </a:p>
        </p:txBody>
      </p:sp>
      <p:pic>
        <p:nvPicPr>
          <p:cNvPr id="4" name="3 Marcador de contenido">
            <a:extLst>
              <a:ext uri="{FF2B5EF4-FFF2-40B4-BE49-F238E27FC236}">
                <a16:creationId xmlns:a16="http://schemas.microsoft.com/office/drawing/2014/main" id="{7F2A782B-97D2-4CFA-B808-D057F1D9CFB4}"/>
              </a:ext>
            </a:extLst>
          </p:cNvPr>
          <p:cNvPicPr>
            <a:picLocks/>
          </p:cNvPicPr>
          <p:nvPr/>
        </p:nvPicPr>
        <p:blipFill>
          <a:blip r:embed="rId2"/>
          <a:stretch>
            <a:fillRect/>
          </a:stretch>
        </p:blipFill>
        <p:spPr>
          <a:xfrm>
            <a:off x="2026369" y="1752600"/>
            <a:ext cx="7704856" cy="4738836"/>
          </a:xfrm>
          <a:prstGeom prst="rect">
            <a:avLst/>
          </a:prstGeom>
        </p:spPr>
      </p:pic>
    </p:spTree>
    <p:extLst>
      <p:ext uri="{BB962C8B-B14F-4D97-AF65-F5344CB8AC3E}">
        <p14:creationId xmlns:p14="http://schemas.microsoft.com/office/powerpoint/2010/main" val="1245723735"/>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a:extLst>
              <a:ext uri="{FF2B5EF4-FFF2-40B4-BE49-F238E27FC236}">
                <a16:creationId xmlns:a16="http://schemas.microsoft.com/office/drawing/2014/main" id="{2F09DA76-B378-4D31-A96A-91287B55A646}"/>
              </a:ext>
            </a:extLst>
          </p:cNvPr>
          <p:cNvSpPr txBox="1">
            <a:spLocks/>
          </p:cNvSpPr>
          <p:nvPr/>
        </p:nvSpPr>
        <p:spPr>
          <a:xfrm>
            <a:off x="672527" y="197946"/>
            <a:ext cx="10996397" cy="1029119"/>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defTabSz="685800">
              <a:lnSpc>
                <a:spcPct val="100000"/>
              </a:lnSpc>
            </a:pPr>
            <a:r>
              <a:rPr lang="es-MX" dirty="0">
                <a:solidFill>
                  <a:schemeClr val="tx1">
                    <a:lumMod val="50000"/>
                  </a:schemeClr>
                </a:solidFill>
                <a:latin typeface="Eras Light ITC" panose="020B0402030504020804" pitchFamily="34" charset="0"/>
              </a:rPr>
              <a:t>Mapa de capacidad de almacenamiento de agua para la Cuenca de la Antigua, Veracruz</a:t>
            </a:r>
          </a:p>
        </p:txBody>
      </p:sp>
      <p:pic>
        <p:nvPicPr>
          <p:cNvPr id="5" name="3 Marcador de contenido">
            <a:extLst>
              <a:ext uri="{FF2B5EF4-FFF2-40B4-BE49-F238E27FC236}">
                <a16:creationId xmlns:a16="http://schemas.microsoft.com/office/drawing/2014/main" id="{167A29DC-66E7-43F1-9D11-30495F380D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0323" y="1297857"/>
            <a:ext cx="8163946" cy="5276973"/>
          </a:xfrm>
          <a:prstGeom prst="rect">
            <a:avLst/>
          </a:prstGeom>
        </p:spPr>
      </p:pic>
    </p:spTree>
    <p:extLst>
      <p:ext uri="{BB962C8B-B14F-4D97-AF65-F5344CB8AC3E}">
        <p14:creationId xmlns:p14="http://schemas.microsoft.com/office/powerpoint/2010/main" val="85006894"/>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683491" y="427451"/>
            <a:ext cx="10141527" cy="702609"/>
          </a:xfrm>
        </p:spPr>
        <p:txBody>
          <a:bodyPr vert="horz" lIns="68580" tIns="34290" rIns="68580" bIns="34290" rtlCol="0" anchor="b">
            <a:noAutofit/>
          </a:bodyPr>
          <a:lstStyle/>
          <a:p>
            <a:r>
              <a:rPr lang="es-MX" sz="4800">
                <a:solidFill>
                  <a:schemeClr val="tx1">
                    <a:lumMod val="50000"/>
                  </a:schemeClr>
                </a:solidFill>
                <a:latin typeface="Eras Light ITC" panose="020B0402030504020804" pitchFamily="34" charset="0"/>
              </a:rPr>
              <a:t>Enfoque para el análisis y síntesis</a:t>
            </a:r>
          </a:p>
        </p:txBody>
      </p:sp>
      <p:sp>
        <p:nvSpPr>
          <p:cNvPr id="3" name="Marcador de contenido 2"/>
          <p:cNvSpPr>
            <a:spLocks noGrp="1"/>
          </p:cNvSpPr>
          <p:nvPr>
            <p:ph idx="1"/>
          </p:nvPr>
        </p:nvSpPr>
        <p:spPr>
          <a:xfrm>
            <a:off x="683491" y="1533236"/>
            <a:ext cx="7407563" cy="4383309"/>
          </a:xfrm>
        </p:spPr>
        <p:txBody>
          <a:bodyPr>
            <a:noAutofit/>
          </a:bodyPr>
          <a:lstStyle/>
          <a:p>
            <a:r>
              <a:rPr lang="es-MX" sz="2800"/>
              <a:t>Adoptar el enfoque de análisis de Coherencia de las Políticas para el Desarrollo.</a:t>
            </a:r>
          </a:p>
          <a:p>
            <a:r>
              <a:rPr lang="es-MX" sz="2800"/>
              <a:t>Operativizar la gestión ecosistémica mediante los conceptos de integridad ecosistémica y servicios ecosistémicos</a:t>
            </a:r>
          </a:p>
          <a:p>
            <a:r>
              <a:rPr lang="es-MX" sz="2800"/>
              <a:t>La síntesis entre datos, ciencia y ética cimiento para propiciar la generación de opciones viables de desarrollo sustentable.</a:t>
            </a:r>
          </a:p>
        </p:txBody>
      </p:sp>
      <p:pic>
        <p:nvPicPr>
          <p:cNvPr id="4" name="Imagen 3"/>
          <p:cNvPicPr>
            <a:picLocks noChangeAspect="1"/>
          </p:cNvPicPr>
          <p:nvPr/>
        </p:nvPicPr>
        <p:blipFill>
          <a:blip r:embed="rId3"/>
          <a:stretch>
            <a:fillRect/>
          </a:stretch>
        </p:blipFill>
        <p:spPr>
          <a:xfrm>
            <a:off x="8279749" y="1427228"/>
            <a:ext cx="3420412" cy="5003321"/>
          </a:xfrm>
          <a:prstGeom prst="rect">
            <a:avLst/>
          </a:prstGeom>
        </p:spPr>
      </p:pic>
    </p:spTree>
    <p:extLst>
      <p:ext uri="{BB962C8B-B14F-4D97-AF65-F5344CB8AC3E}">
        <p14:creationId xmlns:p14="http://schemas.microsoft.com/office/powerpoint/2010/main" val="1673879177"/>
      </p:ext>
    </p:extLst>
  </p:cSld>
  <p:clrMapOvr>
    <a:masterClrMapping/>
  </p:clrMapOvr>
  <mc:AlternateContent xmlns:mc="http://schemas.openxmlformats.org/markup-compatibility/2006">
    <mc:Choice xmlns:p14="http://schemas.microsoft.com/office/powerpoint/2010/main" Requires="p14">
      <p:transition spd="slow" p14:dur="2000">
        <p14:conveyor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iodiversidad.gob.mx/assets/images/l_conab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041" y="2520924"/>
            <a:ext cx="3571875"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iodiversidad.gob.mx/assets/images/l_conan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088" y="2558919"/>
            <a:ext cx="3571875"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biodiversidad.gob.mx/assets/images/l_conaf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1866" y="4054672"/>
            <a:ext cx="3571875"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biodiversidad.gob.mx/assets/images/l_fmc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665" y="4162947"/>
            <a:ext cx="3571875" cy="15359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biodiversidad.gob.mx/assets/images/l_robi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346" y="984296"/>
            <a:ext cx="3571875"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biodiversidad.gob.mx/assets/images/l_ineco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439" y="1150145"/>
            <a:ext cx="3571875" cy="154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449970"/>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vert="horz" lIns="91440" tIns="45720" rIns="91440" bIns="45720" rtlCol="0" anchor="b">
            <a:noAutofit/>
          </a:bodyPr>
          <a:lstStyle/>
          <a:p>
            <a:r>
              <a:rPr lang="es-MX" sz="6600">
                <a:solidFill>
                  <a:schemeClr val="tx1">
                    <a:lumMod val="50000"/>
                  </a:schemeClr>
                </a:solidFill>
                <a:latin typeface="Eras Light ITC" panose="020B0402030504020804" pitchFamily="34" charset="0"/>
              </a:rPr>
              <a:t>El futuro que queremos</a:t>
            </a:r>
          </a:p>
        </p:txBody>
      </p:sp>
      <p:sp>
        <p:nvSpPr>
          <p:cNvPr id="3" name="2 Marcador de contenido"/>
          <p:cNvSpPr>
            <a:spLocks noGrp="1"/>
          </p:cNvSpPr>
          <p:nvPr>
            <p:ph idx="1"/>
          </p:nvPr>
        </p:nvSpPr>
        <p:spPr>
          <a:xfrm>
            <a:off x="548639" y="2390503"/>
            <a:ext cx="11168743" cy="3629297"/>
          </a:xfrm>
        </p:spPr>
        <p:txBody>
          <a:bodyPr>
            <a:noAutofit/>
          </a:bodyPr>
          <a:lstStyle/>
          <a:p>
            <a:r>
              <a:rPr lang="es-ES" sz="3600"/>
              <a:t>Adopta enfoques holísticos e integrados del desarrollo sostenible.</a:t>
            </a:r>
          </a:p>
          <a:p>
            <a:r>
              <a:rPr lang="es-ES" sz="3600"/>
              <a:t>Asegura una humanidad en armonía con la naturaleza.</a:t>
            </a:r>
          </a:p>
          <a:p>
            <a:r>
              <a:rPr lang="es-ES" sz="3600"/>
              <a:t>Adopta medidas para restablecer la salud y la </a:t>
            </a:r>
            <a:r>
              <a:rPr lang="es-ES" sz="3600" i="1">
                <a:solidFill>
                  <a:schemeClr val="accent3">
                    <a:lumMod val="60000"/>
                    <a:lumOff val="40000"/>
                  </a:schemeClr>
                </a:solidFill>
              </a:rPr>
              <a:t>integridad del ecosistema </a:t>
            </a:r>
            <a:r>
              <a:rPr lang="es-ES" sz="3600"/>
              <a:t>de la Tierra</a:t>
            </a:r>
            <a:r>
              <a:rPr lang="en-US" sz="3600"/>
              <a:t>.</a:t>
            </a:r>
            <a:endParaRPr lang="es-MX" sz="3600"/>
          </a:p>
          <a:p>
            <a:endParaRPr lang="es-MX" sz="3600"/>
          </a:p>
        </p:txBody>
      </p:sp>
      <p:sp>
        <p:nvSpPr>
          <p:cNvPr id="4" name="3 CuadroTexto"/>
          <p:cNvSpPr txBox="1"/>
          <p:nvPr/>
        </p:nvSpPr>
        <p:spPr>
          <a:xfrm>
            <a:off x="3774559" y="5662409"/>
            <a:ext cx="68934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prstClr val="white"/>
                </a:solidFill>
                <a:effectLst/>
                <a:uLnTx/>
                <a:uFillTx/>
                <a:latin typeface="Corbel"/>
                <a:ea typeface="+mn-ea"/>
                <a:cs typeface="+mn-cs"/>
              </a:rPr>
              <a:t>Río+20:</a:t>
            </a:r>
            <a:r>
              <a:rPr kumimoji="0" lang="en-US" sz="1800" b="0" i="0" u="none" strike="noStrike" kern="1200" cap="none" spc="0" normalizeH="0" baseline="0" noProof="0">
                <a:ln>
                  <a:noFill/>
                </a:ln>
                <a:solidFill>
                  <a:prstClr val="white"/>
                </a:solidFill>
                <a:effectLst/>
                <a:uLnTx/>
                <a:uFillTx/>
                <a:latin typeface="Corbel"/>
                <a:ea typeface="+mn-ea"/>
                <a:cs typeface="+mn-cs"/>
              </a:rPr>
              <a:t> UN General Assembly, (2012). doi: A/RES/66/288*.  </a:t>
            </a:r>
            <a:r>
              <a:rPr kumimoji="0" lang="en-US" sz="1800" b="0" i="0" u="none" strike="noStrike" kern="1200" cap="none" spc="0" normalizeH="0" baseline="0" noProof="0" err="1">
                <a:ln>
                  <a:noFill/>
                </a:ln>
                <a:solidFill>
                  <a:prstClr val="white"/>
                </a:solidFill>
                <a:effectLst/>
                <a:uLnTx/>
                <a:uFillTx/>
                <a:latin typeface="Corbel"/>
                <a:ea typeface="+mn-ea"/>
                <a:cs typeface="+mn-cs"/>
              </a:rPr>
              <a:t>Párrafo</a:t>
            </a:r>
            <a:r>
              <a:rPr kumimoji="0" lang="en-US" sz="1800" b="0" i="0" u="none" strike="noStrike" kern="1200" cap="none" spc="0" normalizeH="0" baseline="0" noProof="0">
                <a:ln>
                  <a:noFill/>
                </a:ln>
                <a:solidFill>
                  <a:prstClr val="white"/>
                </a:solidFill>
                <a:effectLst/>
                <a:uLnTx/>
                <a:uFillTx/>
                <a:latin typeface="Corbel"/>
                <a:ea typeface="+mn-ea"/>
                <a:cs typeface="+mn-cs"/>
              </a:rPr>
              <a:t> 40</a:t>
            </a:r>
            <a:endParaRPr kumimoji="0" lang="es-MX" sz="1800" b="0" i="0" u="none" strike="noStrike" kern="1200" cap="none" spc="0" normalizeH="0" baseline="0" noProof="0">
              <a:ln>
                <a:noFill/>
              </a:ln>
              <a:solidFill>
                <a:prstClr val="white"/>
              </a:solidFill>
              <a:effectLst/>
              <a:uLnTx/>
              <a:uFillTx/>
              <a:latin typeface="Corbel"/>
              <a:ea typeface="+mn-ea"/>
              <a:cs typeface="+mn-cs"/>
            </a:endParaRPr>
          </a:p>
        </p:txBody>
      </p:sp>
    </p:spTree>
    <p:custDataLst>
      <p:tags r:id="rId1"/>
    </p:custDataLst>
    <p:extLst>
      <p:ext uri="{BB962C8B-B14F-4D97-AF65-F5344CB8AC3E}">
        <p14:creationId xmlns:p14="http://schemas.microsoft.com/office/powerpoint/2010/main" val="1482780326"/>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9384083" y="3030525"/>
            <a:ext cx="2370582" cy="796949"/>
          </a:xfrm>
          <a:prstGeom prst="rect">
            <a:avLst/>
          </a:prstGeom>
          <a:noFill/>
        </p:spPr>
        <p:txBody>
          <a:bodyPr wrap="square" rtlCol="0">
            <a:spAutoFit/>
          </a:bodyPr>
          <a:lstStyle/>
          <a:p>
            <a:pPr defTabSz="685800">
              <a:lnSpc>
                <a:spcPct val="90000"/>
              </a:lnSpc>
              <a:defRPr/>
            </a:pPr>
            <a:r>
              <a:rPr lang="es-MX" sz="4950">
                <a:solidFill>
                  <a:srgbClr val="F8B004">
                    <a:lumMod val="40000"/>
                    <a:lumOff val="60000"/>
                  </a:srgbClr>
                </a:solidFill>
                <a:latin typeface="Bradley Hand ITC" panose="03070402050302030203" pitchFamily="66" charset="0"/>
              </a:rPr>
              <a:t>Gracias</a:t>
            </a:r>
            <a:endParaRPr lang="es-ES" sz="4950">
              <a:solidFill>
                <a:srgbClr val="F8B004">
                  <a:lumMod val="40000"/>
                  <a:lumOff val="60000"/>
                </a:srgbClr>
              </a:solidFill>
              <a:latin typeface="Bradley Hand ITC" panose="03070402050302030203" pitchFamily="66" charset="0"/>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036" y="207256"/>
            <a:ext cx="8575737" cy="6396744"/>
          </a:xfrm>
          <a:prstGeom prst="rect">
            <a:avLst/>
          </a:prstGeom>
        </p:spPr>
      </p:pic>
    </p:spTree>
    <p:extLst>
      <p:ext uri="{BB962C8B-B14F-4D97-AF65-F5344CB8AC3E}">
        <p14:creationId xmlns:p14="http://schemas.microsoft.com/office/powerpoint/2010/main" val="1020082168"/>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set>
                                      <p:cBhvr>
                                        <p:cTn id="7" dur="1137" fill="hold">
                                          <p:stCondLst>
                                            <p:cond delay="0"/>
                                          </p:stCondLst>
                                        </p:cTn>
                                        <p:tgtEl>
                                          <p:spTgt spid="2"/>
                                        </p:tgtEl>
                                        <p:attrNameLst>
                                          <p:attrName>style.rotation</p:attrName>
                                        </p:attrNameLst>
                                      </p:cBhvr>
                                      <p:to>
                                        <p:strVal val="-45.0"/>
                                      </p:to>
                                    </p:set>
                                    <p:anim calcmode="lin" valueType="num">
                                      <p:cBhvr>
                                        <p:cTn id="8" dur="1137" fill="hold">
                                          <p:stCondLst>
                                            <p:cond delay="1137"/>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1137"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390" decel="50000" autoRev="1" fill="hold">
                                          <p:stCondLst>
                                            <p:cond delay="1137"/>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340" fill="hold">
                                          <p:stCondLst>
                                            <p:cond delay="2160"/>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27686" y="156221"/>
            <a:ext cx="6162744" cy="1514764"/>
          </a:xfrm>
        </p:spPr>
        <p:txBody>
          <a:bodyPr vert="horz" lIns="91440" tIns="45720" rIns="91440" bIns="45720" rtlCol="0" anchor="b">
            <a:noAutofit/>
          </a:bodyPr>
          <a:lstStyle/>
          <a:p>
            <a:r>
              <a:rPr lang="es-MX" sz="4000">
                <a:solidFill>
                  <a:schemeClr val="tx1">
                    <a:lumMod val="50000"/>
                  </a:schemeClr>
                </a:solidFill>
                <a:latin typeface="Eras Light ITC" panose="020B0402030504020804" pitchFamily="34" charset="0"/>
              </a:rPr>
              <a:t>Integridad Ecosistémica </a:t>
            </a:r>
            <a:br>
              <a:rPr lang="es-MX" sz="4000">
                <a:solidFill>
                  <a:schemeClr val="tx1">
                    <a:lumMod val="50000"/>
                  </a:schemeClr>
                </a:solidFill>
                <a:latin typeface="Eras Light ITC" panose="020B0402030504020804" pitchFamily="34" charset="0"/>
              </a:rPr>
            </a:br>
            <a:r>
              <a:rPr lang="es-MX" sz="4000">
                <a:solidFill>
                  <a:schemeClr val="tx1">
                    <a:lumMod val="50000"/>
                  </a:schemeClr>
                </a:solidFill>
                <a:latin typeface="Eras Light ITC" panose="020B0402030504020804" pitchFamily="34" charset="0"/>
              </a:rPr>
              <a:t>– modelo de tres capas—</a:t>
            </a:r>
            <a:endParaRPr lang="es-ES" sz="4000">
              <a:solidFill>
                <a:schemeClr val="tx1">
                  <a:lumMod val="50000"/>
                </a:schemeClr>
              </a:solidFill>
              <a:latin typeface="Eras Light ITC" panose="020B0402030504020804" pitchFamily="34" charset="0"/>
            </a:endParaRPr>
          </a:p>
        </p:txBody>
      </p:sp>
      <p:pic>
        <p:nvPicPr>
          <p:cNvPr id="8" name="Marcador de contenido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57524" y="156221"/>
            <a:ext cx="6506790" cy="6506790"/>
          </a:xfrm>
          <a:prstGeom prst="rect">
            <a:avLst/>
          </a:prstGeom>
        </p:spPr>
      </p:pic>
      <p:pic>
        <p:nvPicPr>
          <p:cNvPr id="3" name="Imagen 2" descr="Imagen que contiene texto, mapa&#10;&#10;Descripción generada automáticamente">
            <a:extLst>
              <a:ext uri="{FF2B5EF4-FFF2-40B4-BE49-F238E27FC236}">
                <a16:creationId xmlns:a16="http://schemas.microsoft.com/office/drawing/2014/main" id="{2CB88B37-6A34-4C34-B480-09F18089E3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980" y="4464716"/>
            <a:ext cx="2339820" cy="1839103"/>
          </a:xfrm>
          <a:prstGeom prst="rect">
            <a:avLst/>
          </a:prstGeom>
        </p:spPr>
      </p:pic>
    </p:spTree>
    <p:extLst>
      <p:ext uri="{BB962C8B-B14F-4D97-AF65-F5344CB8AC3E}">
        <p14:creationId xmlns:p14="http://schemas.microsoft.com/office/powerpoint/2010/main" val="2048667482"/>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a_armonizado.png">
            <a:extLst>
              <a:ext uri="{FF2B5EF4-FFF2-40B4-BE49-F238E27FC236}">
                <a16:creationId xmlns:a16="http://schemas.microsoft.com/office/drawing/2014/main" id="{0048C59E-EE06-46F4-BE2A-A36C8324792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08486" y="0"/>
            <a:ext cx="8714483" cy="6659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550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166191" y="588462"/>
            <a:ext cx="9859617" cy="850734"/>
          </a:xfrm>
        </p:spPr>
        <p:txBody>
          <a:bodyPr vert="horz" lIns="91440" tIns="45720" rIns="91440" bIns="45720" rtlCol="0" anchor="b">
            <a:noAutofit/>
          </a:bodyPr>
          <a:lstStyle/>
          <a:p>
            <a:r>
              <a:rPr lang="es-MX" sz="4000">
                <a:solidFill>
                  <a:schemeClr val="tx1">
                    <a:lumMod val="50000"/>
                  </a:schemeClr>
                </a:solidFill>
                <a:latin typeface="Eras Light ITC" panose="020B0402030504020804" pitchFamily="34" charset="0"/>
              </a:rPr>
              <a:t>La integridad: clave para la Sustentabilidad</a:t>
            </a:r>
          </a:p>
        </p:txBody>
      </p:sp>
      <p:sp>
        <p:nvSpPr>
          <p:cNvPr id="5" name="Marcador de contenido 4"/>
          <p:cNvSpPr>
            <a:spLocks noGrp="1"/>
          </p:cNvSpPr>
          <p:nvPr>
            <p:ph idx="1"/>
          </p:nvPr>
        </p:nvSpPr>
        <p:spPr>
          <a:xfrm>
            <a:off x="387927" y="1810328"/>
            <a:ext cx="11342255" cy="5126182"/>
          </a:xfrm>
        </p:spPr>
        <p:txBody>
          <a:bodyPr>
            <a:noAutofit/>
          </a:bodyPr>
          <a:lstStyle/>
          <a:p>
            <a:r>
              <a:rPr lang="es-MX" sz="3600" b="1" dirty="0"/>
              <a:t>Aprovecha las tecnologías actuales de punta.</a:t>
            </a:r>
          </a:p>
          <a:p>
            <a:pPr lvl="1">
              <a:buFont typeface="Wingdings" panose="05000000000000000000" pitchFamily="2" charset="2"/>
              <a:buChar char="ü"/>
            </a:pPr>
            <a:r>
              <a:rPr lang="es-MX" sz="3200" dirty="0">
                <a:solidFill>
                  <a:schemeClr val="tx1">
                    <a:lumMod val="85000"/>
                  </a:schemeClr>
                </a:solidFill>
              </a:rPr>
              <a:t>Satélites, sensores automatizados, potencia de cómputo y almacenamiento masivo.</a:t>
            </a:r>
          </a:p>
          <a:p>
            <a:r>
              <a:rPr lang="en-US" sz="3600" b="1" dirty="0"/>
              <a:t>Se </a:t>
            </a:r>
            <a:r>
              <a:rPr lang="en-US" sz="3600" b="1" dirty="0" err="1"/>
              <a:t>desarrolla</a:t>
            </a:r>
            <a:r>
              <a:rPr lang="en-US" sz="3600" b="1" dirty="0"/>
              <a:t> </a:t>
            </a:r>
            <a:r>
              <a:rPr lang="en-US" sz="3600" b="1" dirty="0" err="1"/>
              <a:t>sobre</a:t>
            </a:r>
            <a:r>
              <a:rPr lang="en-US" sz="3600" b="1" dirty="0"/>
              <a:t> las </a:t>
            </a:r>
            <a:r>
              <a:rPr lang="en-US" sz="3600" b="1" dirty="0" err="1"/>
              <a:t>capacidades</a:t>
            </a:r>
            <a:r>
              <a:rPr lang="en-US" sz="3600" b="1" dirty="0"/>
              <a:t> </a:t>
            </a:r>
            <a:r>
              <a:rPr lang="en-US" sz="3600" b="1" dirty="0" err="1"/>
              <a:t>científicas</a:t>
            </a:r>
            <a:r>
              <a:rPr lang="en-US" sz="3600" b="1" dirty="0"/>
              <a:t> </a:t>
            </a:r>
            <a:r>
              <a:rPr lang="en-US" sz="3600" b="1" dirty="0" err="1"/>
              <a:t>actuales</a:t>
            </a:r>
            <a:r>
              <a:rPr lang="en-US" sz="3600" b="1" dirty="0"/>
              <a:t> para </a:t>
            </a:r>
            <a:r>
              <a:rPr lang="en-US" sz="3600" b="1" dirty="0" err="1"/>
              <a:t>procesamiento</a:t>
            </a:r>
            <a:r>
              <a:rPr lang="en-US" sz="3600" b="1" dirty="0"/>
              <a:t> de </a:t>
            </a:r>
            <a:r>
              <a:rPr lang="en-US" sz="3600" b="1" dirty="0" err="1"/>
              <a:t>datos</a:t>
            </a:r>
            <a:r>
              <a:rPr lang="en-US" sz="3600" b="1" dirty="0"/>
              <a:t> y </a:t>
            </a:r>
            <a:r>
              <a:rPr lang="en-US" sz="3600" b="1" dirty="0" err="1"/>
              <a:t>comprensión</a:t>
            </a:r>
            <a:r>
              <a:rPr lang="en-US" sz="3600" b="1" dirty="0"/>
              <a:t> de los </a:t>
            </a:r>
            <a:r>
              <a:rPr lang="en-US" sz="3600" b="1" dirty="0" err="1"/>
              <a:t>sistemas</a:t>
            </a:r>
            <a:r>
              <a:rPr lang="en-US" sz="3600" b="1" dirty="0"/>
              <a:t> </a:t>
            </a:r>
            <a:r>
              <a:rPr lang="en-US" sz="3600" b="1" dirty="0" err="1"/>
              <a:t>ecológicos</a:t>
            </a:r>
            <a:r>
              <a:rPr lang="en-US" sz="3600" b="1" dirty="0"/>
              <a:t>.</a:t>
            </a:r>
          </a:p>
          <a:p>
            <a:pPr lvl="1">
              <a:buFont typeface="Wingdings" panose="05000000000000000000" pitchFamily="2" charset="2"/>
              <a:buChar char="ü"/>
            </a:pPr>
            <a:r>
              <a:rPr lang="en-US" sz="3200" dirty="0" err="1">
                <a:solidFill>
                  <a:schemeClr val="tx1">
                    <a:lumMod val="85000"/>
                  </a:schemeClr>
                </a:solidFill>
              </a:rPr>
              <a:t>Análisis</a:t>
            </a:r>
            <a:r>
              <a:rPr lang="en-US" sz="3200" dirty="0">
                <a:solidFill>
                  <a:schemeClr val="tx1">
                    <a:lumMod val="85000"/>
                  </a:schemeClr>
                </a:solidFill>
              </a:rPr>
              <a:t> de </a:t>
            </a:r>
            <a:r>
              <a:rPr lang="en-US" sz="3200" i="1" dirty="0">
                <a:solidFill>
                  <a:schemeClr val="tx1">
                    <a:lumMod val="85000"/>
                  </a:schemeClr>
                </a:solidFill>
              </a:rPr>
              <a:t>Big data</a:t>
            </a:r>
            <a:r>
              <a:rPr lang="en-US" sz="3200" dirty="0">
                <a:solidFill>
                  <a:schemeClr val="tx1">
                    <a:lumMod val="85000"/>
                  </a:schemeClr>
                </a:solidFill>
              </a:rPr>
              <a:t>, </a:t>
            </a:r>
            <a:r>
              <a:rPr lang="en-US" sz="3200" dirty="0" err="1">
                <a:solidFill>
                  <a:schemeClr val="tx1">
                    <a:lumMod val="85000"/>
                  </a:schemeClr>
                </a:solidFill>
              </a:rPr>
              <a:t>modelación</a:t>
            </a:r>
            <a:r>
              <a:rPr lang="en-US" sz="3200" dirty="0">
                <a:solidFill>
                  <a:schemeClr val="tx1">
                    <a:lumMod val="85000"/>
                  </a:schemeClr>
                </a:solidFill>
              </a:rPr>
              <a:t> </a:t>
            </a:r>
            <a:r>
              <a:rPr lang="en-US" sz="3200" dirty="0" err="1">
                <a:solidFill>
                  <a:schemeClr val="tx1">
                    <a:lumMod val="85000"/>
                  </a:schemeClr>
                </a:solidFill>
              </a:rPr>
              <a:t>matemática</a:t>
            </a:r>
            <a:r>
              <a:rPr lang="en-US" sz="3200" dirty="0">
                <a:solidFill>
                  <a:schemeClr val="tx1">
                    <a:lumMod val="85000"/>
                  </a:schemeClr>
                </a:solidFill>
              </a:rPr>
              <a:t> y </a:t>
            </a:r>
            <a:r>
              <a:rPr lang="en-US" sz="3200" dirty="0" err="1">
                <a:solidFill>
                  <a:schemeClr val="tx1">
                    <a:lumMod val="85000"/>
                  </a:schemeClr>
                </a:solidFill>
              </a:rPr>
              <a:t>entendimiento</a:t>
            </a:r>
            <a:r>
              <a:rPr lang="en-US" sz="3200" dirty="0">
                <a:solidFill>
                  <a:schemeClr val="tx1">
                    <a:lumMod val="85000"/>
                  </a:schemeClr>
                </a:solidFill>
              </a:rPr>
              <a:t> de </a:t>
            </a:r>
            <a:r>
              <a:rPr lang="en-US" sz="3200" dirty="0" err="1">
                <a:solidFill>
                  <a:schemeClr val="tx1">
                    <a:lumMod val="85000"/>
                  </a:schemeClr>
                </a:solidFill>
              </a:rPr>
              <a:t>procesos</a:t>
            </a:r>
            <a:r>
              <a:rPr lang="en-US" sz="3200" dirty="0">
                <a:solidFill>
                  <a:schemeClr val="tx1">
                    <a:lumMod val="85000"/>
                  </a:schemeClr>
                </a:solidFill>
              </a:rPr>
              <a:t> y </a:t>
            </a:r>
            <a:r>
              <a:rPr lang="en-US" sz="3200" dirty="0" err="1">
                <a:solidFill>
                  <a:schemeClr val="tx1">
                    <a:lumMod val="85000"/>
                  </a:schemeClr>
                </a:solidFill>
              </a:rPr>
              <a:t>patrones</a:t>
            </a:r>
            <a:r>
              <a:rPr lang="en-US" sz="3200" dirty="0">
                <a:solidFill>
                  <a:schemeClr val="tx1">
                    <a:lumMod val="85000"/>
                  </a:schemeClr>
                </a:solidFill>
              </a:rPr>
              <a:t> que </a:t>
            </a:r>
            <a:r>
              <a:rPr lang="en-US" sz="3200" dirty="0" err="1">
                <a:solidFill>
                  <a:schemeClr val="tx1">
                    <a:lumMod val="85000"/>
                  </a:schemeClr>
                </a:solidFill>
              </a:rPr>
              <a:t>definen</a:t>
            </a:r>
            <a:r>
              <a:rPr lang="en-US" sz="3200" dirty="0">
                <a:solidFill>
                  <a:schemeClr val="tx1">
                    <a:lumMod val="85000"/>
                  </a:schemeClr>
                </a:solidFill>
              </a:rPr>
              <a:t> la </a:t>
            </a:r>
            <a:r>
              <a:rPr lang="en-US" sz="3200" dirty="0" err="1">
                <a:solidFill>
                  <a:schemeClr val="tx1">
                    <a:lumMod val="85000"/>
                  </a:schemeClr>
                </a:solidFill>
              </a:rPr>
              <a:t>condiciones</a:t>
            </a:r>
            <a:r>
              <a:rPr lang="en-US" sz="3200" dirty="0">
                <a:solidFill>
                  <a:schemeClr val="tx1">
                    <a:lumMod val="85000"/>
                  </a:schemeClr>
                </a:solidFill>
              </a:rPr>
              <a:t> </a:t>
            </a:r>
            <a:r>
              <a:rPr lang="en-US" sz="3200" dirty="0" err="1">
                <a:solidFill>
                  <a:schemeClr val="tx1">
                    <a:lumMod val="85000"/>
                  </a:schemeClr>
                </a:solidFill>
              </a:rPr>
              <a:t>funcional</a:t>
            </a:r>
            <a:r>
              <a:rPr lang="en-US" sz="3200" dirty="0">
                <a:solidFill>
                  <a:schemeClr val="tx1">
                    <a:lumMod val="85000"/>
                  </a:schemeClr>
                </a:solidFill>
              </a:rPr>
              <a:t> de los </a:t>
            </a:r>
            <a:r>
              <a:rPr lang="en-US" sz="3200" dirty="0" err="1">
                <a:solidFill>
                  <a:schemeClr val="tx1">
                    <a:lumMod val="85000"/>
                  </a:schemeClr>
                </a:solidFill>
              </a:rPr>
              <a:t>ecosistemas</a:t>
            </a:r>
            <a:r>
              <a:rPr lang="en-US" sz="3200" dirty="0">
                <a:solidFill>
                  <a:schemeClr val="tx1">
                    <a:lumMod val="85000"/>
                  </a:schemeClr>
                </a:solidFill>
              </a:rPr>
              <a:t>.</a:t>
            </a:r>
            <a:endParaRPr lang="es-MX" sz="3200" dirty="0">
              <a:solidFill>
                <a:schemeClr val="tx1">
                  <a:lumMod val="85000"/>
                </a:schemeClr>
              </a:solidFill>
            </a:endParaRPr>
          </a:p>
        </p:txBody>
      </p:sp>
    </p:spTree>
    <p:extLst>
      <p:ext uri="{BB962C8B-B14F-4D97-AF65-F5344CB8AC3E}">
        <p14:creationId xmlns:p14="http://schemas.microsoft.com/office/powerpoint/2010/main" val="4228442466"/>
      </p:ext>
    </p:extLst>
  </p:cSld>
  <p:clrMapOvr>
    <a:masterClrMapping/>
  </p:clrMapOvr>
  <mc:AlternateContent xmlns:mc="http://schemas.openxmlformats.org/markup-compatibility/2006" xmlns:p14="http://schemas.microsoft.com/office/powerpoint/2010/main">
    <mc:Choice Requires="p14">
      <p:transition spd="slow" p14:dur="20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p:cNvGrpSpPr/>
          <p:nvPr/>
        </p:nvGrpSpPr>
        <p:grpSpPr>
          <a:xfrm>
            <a:off x="1151076" y="980327"/>
            <a:ext cx="10746889" cy="5678660"/>
            <a:chOff x="1702807" y="980325"/>
            <a:chExt cx="8893185" cy="4609028"/>
          </a:xfrm>
        </p:grpSpPr>
        <p:pic>
          <p:nvPicPr>
            <p:cNvPr id="4" name="Bild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03512" y="2924398"/>
              <a:ext cx="8892480" cy="2664955"/>
            </a:xfrm>
            <a:prstGeom prst="rect">
              <a:avLst/>
            </a:prstGeom>
          </p:spPr>
        </p:pic>
        <p:pic>
          <p:nvPicPr>
            <p:cNvPr id="3" name="Bild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2807" y="980325"/>
              <a:ext cx="2843808" cy="1944072"/>
            </a:xfrm>
            <a:prstGeom prst="rect">
              <a:avLst/>
            </a:prstGeom>
          </p:spPr>
        </p:pic>
        <p:pic>
          <p:nvPicPr>
            <p:cNvPr id="5" name="Bild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27848" y="980326"/>
              <a:ext cx="2843808" cy="1944072"/>
            </a:xfrm>
            <a:prstGeom prst="rect">
              <a:avLst/>
            </a:prstGeom>
          </p:spPr>
        </p:pic>
        <p:pic>
          <p:nvPicPr>
            <p:cNvPr id="6" name="Bild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52184" y="980325"/>
              <a:ext cx="2843808" cy="1944072"/>
            </a:xfrm>
            <a:prstGeom prst="rect">
              <a:avLst/>
            </a:prstGeom>
          </p:spPr>
        </p:pic>
      </p:grpSp>
      <p:sp>
        <p:nvSpPr>
          <p:cNvPr id="10" name="CuadroTexto 9"/>
          <p:cNvSpPr txBox="1"/>
          <p:nvPr/>
        </p:nvSpPr>
        <p:spPr>
          <a:xfrm>
            <a:off x="9067837" y="210013"/>
            <a:ext cx="2223678" cy="605420"/>
          </a:xfrm>
          <a:prstGeom prst="rect">
            <a:avLst/>
          </a:prstGeom>
          <a:noFill/>
        </p:spPr>
        <p:txBody>
          <a:bodyPr wrap="none" lIns="91436" tIns="45719" rIns="91436" bIns="45719" rtlCol="0">
            <a:spAutoFit/>
          </a:bodyPr>
          <a:lstStyle/>
          <a:p>
            <a:pPr algn="ctr" defTabSz="914332"/>
            <a:r>
              <a:rPr lang="es-ES_tradnl" sz="1867" dirty="0">
                <a:solidFill>
                  <a:schemeClr val="accent1">
                    <a:lumMod val="75000"/>
                  </a:schemeClr>
                </a:solidFill>
                <a:latin typeface="Baskerville" charset="0"/>
                <a:ea typeface="Baskerville" charset="0"/>
                <a:cs typeface="Baskerville" charset="0"/>
              </a:rPr>
              <a:t>Rapid </a:t>
            </a:r>
            <a:r>
              <a:rPr lang="es-ES_tradnl" sz="1867" dirty="0" err="1">
                <a:solidFill>
                  <a:schemeClr val="accent1">
                    <a:lumMod val="75000"/>
                  </a:schemeClr>
                </a:solidFill>
                <a:latin typeface="Baskerville" charset="0"/>
                <a:ea typeface="Baskerville" charset="0"/>
                <a:cs typeface="Baskerville" charset="0"/>
              </a:rPr>
              <a:t>eye</a:t>
            </a:r>
            <a:endParaRPr lang="es-ES_tradnl" sz="1867" dirty="0">
              <a:solidFill>
                <a:schemeClr val="accent1">
                  <a:lumMod val="75000"/>
                </a:schemeClr>
              </a:solidFill>
              <a:latin typeface="Baskerville" charset="0"/>
              <a:ea typeface="Baskerville" charset="0"/>
              <a:cs typeface="Baskerville" charset="0"/>
            </a:endParaRPr>
          </a:p>
          <a:p>
            <a:pPr defTabSz="914332"/>
            <a:r>
              <a:rPr lang="es-ES_tradnl" sz="1467" dirty="0">
                <a:solidFill>
                  <a:schemeClr val="accent1">
                    <a:lumMod val="75000"/>
                  </a:schemeClr>
                </a:solidFill>
                <a:latin typeface="Baskerville" charset="0"/>
                <a:ea typeface="Baskerville" charset="0"/>
                <a:cs typeface="Baskerville" charset="0"/>
              </a:rPr>
              <a:t>2011,2012,2013,2014,2015</a:t>
            </a:r>
          </a:p>
        </p:txBody>
      </p:sp>
      <p:sp>
        <p:nvSpPr>
          <p:cNvPr id="11" name="Rectángulo 10"/>
          <p:cNvSpPr/>
          <p:nvPr/>
        </p:nvSpPr>
        <p:spPr>
          <a:xfrm>
            <a:off x="4806657" y="148456"/>
            <a:ext cx="3436575" cy="831188"/>
          </a:xfrm>
          <a:prstGeom prst="rect">
            <a:avLst/>
          </a:prstGeom>
        </p:spPr>
        <p:txBody>
          <a:bodyPr wrap="square" lIns="91436" tIns="45719" rIns="91436" bIns="45719">
            <a:spAutoFit/>
          </a:bodyPr>
          <a:lstStyle/>
          <a:p>
            <a:pPr algn="ctr" defTabSz="914332"/>
            <a:r>
              <a:rPr lang="is-IS" sz="1867">
                <a:solidFill>
                  <a:schemeClr val="accent1">
                    <a:lumMod val="75000"/>
                  </a:schemeClr>
                </a:solidFill>
                <a:latin typeface="Baskerville" charset="0"/>
                <a:ea typeface="Baskerville" charset="0"/>
                <a:cs typeface="Baskerville" charset="0"/>
              </a:rPr>
              <a:t>Landsat </a:t>
            </a:r>
          </a:p>
          <a:p>
            <a:pPr defTabSz="914332"/>
            <a:r>
              <a:rPr lang="is-IS" sz="1200">
                <a:solidFill>
                  <a:schemeClr val="accent1">
                    <a:lumMod val="75000"/>
                  </a:schemeClr>
                </a:solidFill>
                <a:latin typeface="Baskerville" charset="0"/>
                <a:ea typeface="Baskerville" charset="0"/>
                <a:cs typeface="Baskerville" charset="0"/>
              </a:rPr>
              <a:t>1</a:t>
            </a:r>
            <a:r>
              <a:rPr lang="is-IS" sz="1467">
                <a:solidFill>
                  <a:schemeClr val="accent1">
                    <a:lumMod val="75000"/>
                  </a:schemeClr>
                </a:solidFill>
                <a:latin typeface="Baskerville" charset="0"/>
                <a:ea typeface="Baskerville" charset="0"/>
                <a:cs typeface="Baskerville" charset="0"/>
              </a:rPr>
              <a:t>993, 1995, 1997, 2000, 2003, 2005, 2008, 2010, 2015 </a:t>
            </a:r>
            <a:endParaRPr lang="es-ES_tradnl" sz="1200">
              <a:solidFill>
                <a:schemeClr val="accent1">
                  <a:lumMod val="75000"/>
                </a:schemeClr>
              </a:solidFill>
              <a:latin typeface="Corbel"/>
            </a:endParaRPr>
          </a:p>
        </p:txBody>
      </p:sp>
      <p:sp>
        <p:nvSpPr>
          <p:cNvPr id="7" name="CuadroTexto 6"/>
          <p:cNvSpPr txBox="1"/>
          <p:nvPr/>
        </p:nvSpPr>
        <p:spPr>
          <a:xfrm>
            <a:off x="1151074" y="180107"/>
            <a:ext cx="3436575" cy="564320"/>
          </a:xfrm>
          <a:prstGeom prst="rect">
            <a:avLst/>
          </a:prstGeom>
          <a:noFill/>
        </p:spPr>
        <p:txBody>
          <a:bodyPr wrap="square" lIns="91436" tIns="45719" rIns="91436" bIns="45719" rtlCol="0">
            <a:spAutoFit/>
          </a:bodyPr>
          <a:lstStyle/>
          <a:p>
            <a:pPr algn="ctr" defTabSz="914332"/>
            <a:r>
              <a:rPr lang="es-ES_tradnl" sz="1600">
                <a:solidFill>
                  <a:schemeClr val="accent1">
                    <a:lumMod val="75000"/>
                  </a:schemeClr>
                </a:solidFill>
                <a:latin typeface="Baskerville" charset="0"/>
                <a:ea typeface="Baskerville" charset="0"/>
                <a:cs typeface="Baskerville" charset="0"/>
              </a:rPr>
              <a:t>INEGI</a:t>
            </a:r>
            <a:endParaRPr lang="es-ES_tradnl" sz="1200">
              <a:solidFill>
                <a:schemeClr val="accent1">
                  <a:lumMod val="75000"/>
                </a:schemeClr>
              </a:solidFill>
              <a:latin typeface="Baskerville" charset="0"/>
              <a:ea typeface="Baskerville" charset="0"/>
              <a:cs typeface="Baskerville" charset="0"/>
            </a:endParaRPr>
          </a:p>
          <a:p>
            <a:pPr defTabSz="914332"/>
            <a:r>
              <a:rPr lang="es-ES_tradnl" sz="1467">
                <a:solidFill>
                  <a:schemeClr val="accent1">
                    <a:lumMod val="75000"/>
                  </a:schemeClr>
                </a:solidFill>
                <a:latin typeface="Baskerville" charset="0"/>
                <a:ea typeface="Baskerville" charset="0"/>
                <a:cs typeface="Baskerville" charset="0"/>
              </a:rPr>
              <a:t>1976,1996, 2002, 2008, 2010</a:t>
            </a:r>
          </a:p>
        </p:txBody>
      </p:sp>
      <p:sp>
        <p:nvSpPr>
          <p:cNvPr id="13" name="CuadroTexto 12"/>
          <p:cNvSpPr txBox="1"/>
          <p:nvPr/>
        </p:nvSpPr>
        <p:spPr>
          <a:xfrm rot="16200000">
            <a:off x="-2618067" y="3052859"/>
            <a:ext cx="6510528" cy="701729"/>
          </a:xfrm>
          <a:prstGeom prst="rect">
            <a:avLst/>
          </a:prstGeom>
          <a:noFill/>
        </p:spPr>
        <p:txBody>
          <a:bodyPr wrap="square" lIns="91436" tIns="45719" rIns="91436" bIns="45719" rtlCol="0">
            <a:spAutoFit/>
          </a:bodyPr>
          <a:lstStyle/>
          <a:p>
            <a:pPr algn="ctr" defTabSz="914332">
              <a:lnSpc>
                <a:spcPct val="90000"/>
              </a:lnSpc>
            </a:pPr>
            <a:r>
              <a:rPr lang="es-MX" sz="4400" b="1">
                <a:solidFill>
                  <a:schemeClr val="accent1">
                    <a:lumMod val="75000"/>
                  </a:schemeClr>
                </a:solidFill>
                <a:latin typeface="Corbel"/>
              </a:rPr>
              <a:t>MAD-</a:t>
            </a:r>
            <a:r>
              <a:rPr lang="es-MX" sz="4400" b="1" err="1">
                <a:solidFill>
                  <a:schemeClr val="accent1">
                    <a:lumMod val="75000"/>
                  </a:schemeClr>
                </a:solidFill>
                <a:latin typeface="Corbel"/>
              </a:rPr>
              <a:t>Mex</a:t>
            </a:r>
            <a:endParaRPr lang="es-MX" sz="4400" b="1">
              <a:solidFill>
                <a:schemeClr val="accent1">
                  <a:lumMod val="75000"/>
                </a:schemeClr>
              </a:solidFill>
              <a:latin typeface="Corbel"/>
            </a:endParaRPr>
          </a:p>
        </p:txBody>
      </p:sp>
      <p:sp>
        <p:nvSpPr>
          <p:cNvPr id="14" name="Rectángulo 13"/>
          <p:cNvSpPr/>
          <p:nvPr/>
        </p:nvSpPr>
        <p:spPr>
          <a:xfrm>
            <a:off x="6784053" y="6383484"/>
            <a:ext cx="5066251" cy="276997"/>
          </a:xfrm>
          <a:prstGeom prst="rect">
            <a:avLst/>
          </a:prstGeom>
        </p:spPr>
        <p:txBody>
          <a:bodyPr wrap="none" lIns="91436" tIns="45719" rIns="91436" bIns="45719">
            <a:spAutoFit/>
          </a:bodyPr>
          <a:lstStyle/>
          <a:p>
            <a:pPr defTabSz="914332"/>
            <a:r>
              <a:rPr lang="fr-FR" sz="1200" err="1">
                <a:solidFill>
                  <a:srgbClr val="002060"/>
                </a:solidFill>
                <a:latin typeface="Corbel"/>
              </a:rPr>
              <a:t>Mad-Mex</a:t>
            </a:r>
            <a:r>
              <a:rPr lang="fr-FR" sz="1200">
                <a:solidFill>
                  <a:srgbClr val="002060"/>
                </a:solidFill>
                <a:latin typeface="Corbel"/>
              </a:rPr>
              <a:t> </a:t>
            </a:r>
            <a:r>
              <a:rPr lang="fr-FR" sz="1200" err="1">
                <a:solidFill>
                  <a:srgbClr val="002060"/>
                </a:solidFill>
                <a:latin typeface="Corbel"/>
              </a:rPr>
              <a:t>reference</a:t>
            </a:r>
            <a:r>
              <a:rPr lang="fr-FR" sz="1200">
                <a:solidFill>
                  <a:srgbClr val="002060"/>
                </a:solidFill>
                <a:latin typeface="Corbel"/>
              </a:rPr>
              <a:t>: </a:t>
            </a:r>
            <a:r>
              <a:rPr lang="fr-FR" sz="1200" err="1">
                <a:solidFill>
                  <a:srgbClr val="002060"/>
                </a:solidFill>
                <a:latin typeface="Corbel"/>
              </a:rPr>
              <a:t>Remote</a:t>
            </a:r>
            <a:r>
              <a:rPr lang="fr-FR" sz="1200">
                <a:solidFill>
                  <a:srgbClr val="002060"/>
                </a:solidFill>
                <a:latin typeface="Corbel"/>
              </a:rPr>
              <a:t> Sens. 2014, 6, 3923-3943; doi:10.3390/rs6053923</a:t>
            </a:r>
            <a:endParaRPr lang="es-MX" sz="1200">
              <a:solidFill>
                <a:srgbClr val="002060"/>
              </a:solidFill>
              <a:latin typeface="Corbel"/>
            </a:endParaRPr>
          </a:p>
        </p:txBody>
      </p:sp>
    </p:spTree>
    <p:extLst>
      <p:ext uri="{BB962C8B-B14F-4D97-AF65-F5344CB8AC3E}">
        <p14:creationId xmlns:p14="http://schemas.microsoft.com/office/powerpoint/2010/main" val="3297770301"/>
      </p:ext>
    </p:extLst>
  </p:cSld>
  <p:clrMapOvr>
    <a:masterClrMapping/>
  </p:clrMapOvr>
  <mc:AlternateContent xmlns:mc="http://schemas.openxmlformats.org/markup-compatibility/2006" xmlns:p14="http://schemas.microsoft.com/office/powerpoint/2010/main">
    <mc:Choice Requires="p14">
      <p:transition p14:dur="0" advTm="20000"/>
    </mc:Choice>
    <mc:Fallback xmlns="">
      <p:transition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5" descr=" 6">
            <a:extLst>
              <a:ext uri="{FF2B5EF4-FFF2-40B4-BE49-F238E27FC236}">
                <a16:creationId xmlns:a16="http://schemas.microsoft.com/office/drawing/2014/main" id="{C82E305D-1CF0-4D34-8EF6-BC5DEE7DAACA}"/>
              </a:ext>
            </a:extLst>
          </p:cNvPr>
          <p:cNvSpPr txBox="1">
            <a:spLocks/>
          </p:cNvSpPr>
          <p:nvPr/>
        </p:nvSpPr>
        <p:spPr>
          <a:xfrm>
            <a:off x="4728758" y="237454"/>
            <a:ext cx="7507496" cy="8399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a:solidFill>
                  <a:prstClr val="white"/>
                </a:solidFill>
                <a:latin typeface="Eras Light ITC" panose="020B0402030504020804" pitchFamily="34" charset="0"/>
              </a:rPr>
              <a:t>Zonas de </a:t>
            </a:r>
            <a:r>
              <a:rPr lang="en-US" dirty="0" err="1">
                <a:solidFill>
                  <a:prstClr val="white"/>
                </a:solidFill>
                <a:latin typeface="Eras Light ITC" panose="020B0402030504020804" pitchFamily="34" charset="0"/>
              </a:rPr>
              <a:t>vida</a:t>
            </a:r>
            <a:r>
              <a:rPr lang="en-US" dirty="0">
                <a:solidFill>
                  <a:prstClr val="white"/>
                </a:solidFill>
                <a:latin typeface="Eras Light ITC" panose="020B0402030504020804" pitchFamily="34" charset="0"/>
              </a:rPr>
              <a:t> de </a:t>
            </a:r>
            <a:r>
              <a:rPr lang="en-US" dirty="0" err="1">
                <a:solidFill>
                  <a:prstClr val="white"/>
                </a:solidFill>
                <a:latin typeface="Eras Light ITC" panose="020B0402030504020804" pitchFamily="34" charset="0"/>
              </a:rPr>
              <a:t>Holdridge</a:t>
            </a:r>
            <a:endParaRPr lang="en-US" dirty="0">
              <a:solidFill>
                <a:prstClr val="white"/>
              </a:solidFill>
              <a:latin typeface="Eras Light ITC" panose="020B0402030504020804" pitchFamily="34" charset="0"/>
            </a:endParaRPr>
          </a:p>
        </p:txBody>
      </p:sp>
      <p:pic>
        <p:nvPicPr>
          <p:cNvPr id="10" name="Imagen 9">
            <a:extLst>
              <a:ext uri="{FF2B5EF4-FFF2-40B4-BE49-F238E27FC236}">
                <a16:creationId xmlns:a16="http://schemas.microsoft.com/office/drawing/2014/main" id="{990044BD-E8A4-4901-9B1B-10BF0F25C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35" y="862148"/>
            <a:ext cx="8897542" cy="5523891"/>
          </a:xfrm>
          <a:prstGeom prst="rect">
            <a:avLst/>
          </a:prstGeom>
          <a:noFill/>
          <a:ln>
            <a:noFill/>
          </a:ln>
        </p:spPr>
      </p:pic>
      <p:sp>
        <p:nvSpPr>
          <p:cNvPr id="11" name="Rectángulo 10">
            <a:extLst>
              <a:ext uri="{FF2B5EF4-FFF2-40B4-BE49-F238E27FC236}">
                <a16:creationId xmlns:a16="http://schemas.microsoft.com/office/drawing/2014/main" id="{E44A26F2-06C2-4EEC-A38E-1672EE0C33F8}"/>
              </a:ext>
            </a:extLst>
          </p:cNvPr>
          <p:cNvSpPr/>
          <p:nvPr/>
        </p:nvSpPr>
        <p:spPr>
          <a:xfrm>
            <a:off x="7594850" y="6262070"/>
            <a:ext cx="4507097" cy="276999"/>
          </a:xfrm>
          <a:prstGeom prst="rect">
            <a:avLst/>
          </a:prstGeom>
        </p:spPr>
        <p:txBody>
          <a:bodyPr wrap="square">
            <a:spAutoFit/>
          </a:bodyPr>
          <a:lstStyle/>
          <a:p>
            <a:r>
              <a:rPr lang="es-ES" sz="1200" dirty="0">
                <a:solidFill>
                  <a:prstClr val="white"/>
                </a:solidFill>
              </a:rPr>
              <a:t>Fuente: Peter Halasz: wikimedia.org (curid=1737503)</a:t>
            </a:r>
          </a:p>
        </p:txBody>
      </p:sp>
      <p:sp>
        <p:nvSpPr>
          <p:cNvPr id="12" name="Rectángulo 11">
            <a:extLst>
              <a:ext uri="{FF2B5EF4-FFF2-40B4-BE49-F238E27FC236}">
                <a16:creationId xmlns:a16="http://schemas.microsoft.com/office/drawing/2014/main" id="{369AA005-BAF4-4A4F-8E96-80654A504B3A}"/>
              </a:ext>
            </a:extLst>
          </p:cNvPr>
          <p:cNvSpPr/>
          <p:nvPr/>
        </p:nvSpPr>
        <p:spPr>
          <a:xfrm rot="2553291">
            <a:off x="8797472" y="2222145"/>
            <a:ext cx="293742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s-ES" sz="2800" dirty="0">
                <a:ln w="0">
                  <a:solidFill>
                    <a:schemeClr val="bg1"/>
                  </a:solidFill>
                </a:ln>
                <a:solidFill>
                  <a:schemeClr val="tx1">
                    <a:lumMod val="50000"/>
                  </a:schemeClr>
                </a:solidFill>
                <a:effectLst>
                  <a:outerShdw blurRad="38100" dist="25400" dir="5400000" algn="ctr" rotWithShape="0">
                    <a:srgbClr val="6E747A">
                      <a:alpha val="43000"/>
                    </a:srgbClr>
                  </a:outerShdw>
                </a:effectLst>
              </a:rPr>
              <a:t>Capa contextual</a:t>
            </a:r>
          </a:p>
        </p:txBody>
      </p:sp>
    </p:spTree>
    <p:extLst>
      <p:ext uri="{BB962C8B-B14F-4D97-AF65-F5344CB8AC3E}">
        <p14:creationId xmlns:p14="http://schemas.microsoft.com/office/powerpoint/2010/main" val="364163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0"/>
                                        <p:tgtEl>
                                          <p:spTgt spid="10"/>
                                        </p:tgtEl>
                                      </p:cBhvr>
                                    </p:animEffect>
                                  </p:childTnLst>
                                </p:cTn>
                              </p:par>
                            </p:childTnLst>
                          </p:cTn>
                        </p:par>
                        <p:par>
                          <p:cTn id="8" fill="hold">
                            <p:stCondLst>
                              <p:cond delay="3000"/>
                            </p:stCondLst>
                            <p:childTnLst>
                              <p:par>
                                <p:cTn id="9" presetID="2" presetClass="entr" presetSubtype="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1+#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40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810" y="381000"/>
            <a:ext cx="9146383" cy="767316"/>
          </a:xfrm>
        </p:spPr>
        <p:txBody>
          <a:bodyPr>
            <a:normAutofit/>
          </a:bodyPr>
          <a:lstStyle/>
          <a:p>
            <a:r>
              <a:rPr lang="en-US" sz="4800" dirty="0" err="1">
                <a:latin typeface="Eras Light ITC" panose="020B0402030504020804" pitchFamily="34" charset="0"/>
              </a:rPr>
              <a:t>Asimilación</a:t>
            </a:r>
            <a:r>
              <a:rPr lang="en-US" sz="4800" dirty="0"/>
              <a:t> </a:t>
            </a:r>
            <a:r>
              <a:rPr lang="en-US" sz="4800" dirty="0">
                <a:latin typeface="Eras Light ITC" panose="020B0402030504020804" pitchFamily="34" charset="0"/>
              </a:rPr>
              <a:t>de “</a:t>
            </a:r>
            <a:r>
              <a:rPr lang="en-US" sz="4800" i="1" dirty="0">
                <a:latin typeface="Eras Light ITC" panose="020B0402030504020804" pitchFamily="34" charset="0"/>
              </a:rPr>
              <a:t>Big data</a:t>
            </a:r>
            <a:r>
              <a:rPr lang="en-US" sz="4800" dirty="0">
                <a:latin typeface="Eras Light ITC" panose="020B0402030504020804" pitchFamily="34" charset="0"/>
              </a:rPr>
              <a:t>”</a:t>
            </a:r>
          </a:p>
        </p:txBody>
      </p:sp>
      <p:sp>
        <p:nvSpPr>
          <p:cNvPr id="4" name="Rectángulo 3"/>
          <p:cNvSpPr/>
          <p:nvPr/>
        </p:nvSpPr>
        <p:spPr>
          <a:xfrm rot="2553291">
            <a:off x="9200481" y="924383"/>
            <a:ext cx="2937422" cy="523220"/>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wrap="square" lIns="91440" tIns="45720" rIns="91440" bIns="45720">
            <a:spAutoFit/>
          </a:bodyPr>
          <a:lstStyle/>
          <a:p>
            <a:pPr algn="ctr"/>
            <a:r>
              <a:rPr lang="es-ES" sz="2800" dirty="0">
                <a:ln w="0">
                  <a:solidFill>
                    <a:schemeClr val="bg1"/>
                  </a:solidFill>
                </a:ln>
                <a:solidFill>
                  <a:schemeClr val="tx1">
                    <a:lumMod val="50000"/>
                  </a:schemeClr>
                </a:solidFill>
                <a:effectLst>
                  <a:outerShdw blurRad="50800" dist="38100" dir="2700000" algn="tl" rotWithShape="0">
                    <a:prstClr val="black">
                      <a:alpha val="40000"/>
                    </a:prstClr>
                  </a:outerShdw>
                </a:effectLst>
              </a:rPr>
              <a:t>Capa instrumental</a:t>
            </a:r>
          </a:p>
        </p:txBody>
      </p:sp>
      <p:sp>
        <p:nvSpPr>
          <p:cNvPr id="3" name="Marcador de contenido 2"/>
          <p:cNvSpPr>
            <a:spLocks noGrp="1"/>
          </p:cNvSpPr>
          <p:nvPr>
            <p:ph idx="1"/>
          </p:nvPr>
        </p:nvSpPr>
        <p:spPr>
          <a:xfrm>
            <a:off x="1522810" y="1319349"/>
            <a:ext cx="9959441" cy="4700451"/>
          </a:xfrm>
        </p:spPr>
        <p:txBody>
          <a:bodyPr>
            <a:noAutofit/>
          </a:bodyPr>
          <a:lstStyle/>
          <a:p>
            <a:pPr marL="0" indent="0">
              <a:buNone/>
            </a:pPr>
            <a:r>
              <a:rPr lang="en-US" sz="4000" dirty="0"/>
              <a:t>Bases de </a:t>
            </a:r>
            <a:r>
              <a:rPr lang="en-US" sz="4000" dirty="0" err="1"/>
              <a:t>datos</a:t>
            </a:r>
            <a:r>
              <a:rPr lang="en-US" sz="4000" dirty="0"/>
              <a:t> </a:t>
            </a:r>
            <a:r>
              <a:rPr lang="en-US" sz="4000" dirty="0" err="1"/>
              <a:t>nacionales</a:t>
            </a:r>
            <a:endParaRPr lang="en-US" sz="4000" dirty="0"/>
          </a:p>
          <a:p>
            <a:pPr lvl="1"/>
            <a:r>
              <a:rPr lang="en-US" sz="3600" dirty="0" err="1"/>
              <a:t>Malla</a:t>
            </a:r>
            <a:r>
              <a:rPr lang="en-US" sz="3600" dirty="0"/>
              <a:t> de 24,000 </a:t>
            </a:r>
            <a:r>
              <a:rPr lang="en-US" sz="3600" dirty="0" err="1"/>
              <a:t>sitios</a:t>
            </a:r>
            <a:r>
              <a:rPr lang="en-US" sz="3600" dirty="0"/>
              <a:t> </a:t>
            </a:r>
            <a:r>
              <a:rPr lang="en-US" sz="3600" dirty="0" err="1"/>
              <a:t>muestreadas</a:t>
            </a:r>
            <a:r>
              <a:rPr lang="en-US" sz="3600" dirty="0"/>
              <a:t> </a:t>
            </a:r>
            <a:r>
              <a:rPr lang="en-US" sz="3600" dirty="0" err="1"/>
              <a:t>en</a:t>
            </a:r>
            <a:r>
              <a:rPr lang="en-US" sz="3600" dirty="0"/>
              <a:t> </a:t>
            </a:r>
            <a:r>
              <a:rPr lang="en-US" sz="3600" dirty="0" err="1"/>
              <a:t>ciclos</a:t>
            </a:r>
            <a:r>
              <a:rPr lang="en-US" sz="3600" dirty="0"/>
              <a:t> de 5 </a:t>
            </a:r>
            <a:r>
              <a:rPr lang="en-US" sz="3600" dirty="0" err="1"/>
              <a:t>años</a:t>
            </a:r>
            <a:r>
              <a:rPr lang="en-US" sz="3600" dirty="0"/>
              <a:t>.</a:t>
            </a:r>
          </a:p>
          <a:p>
            <a:pPr lvl="1"/>
            <a:r>
              <a:rPr lang="en-US" sz="3400" dirty="0" err="1"/>
              <a:t>Más</a:t>
            </a:r>
            <a:r>
              <a:rPr lang="en-US" sz="3400" dirty="0"/>
              <a:t> de 200 variables  </a:t>
            </a:r>
            <a:r>
              <a:rPr lang="en-US" sz="3400" dirty="0" err="1"/>
              <a:t>registradas</a:t>
            </a:r>
            <a:r>
              <a:rPr lang="en-US" sz="3400" dirty="0"/>
              <a:t> </a:t>
            </a:r>
            <a:r>
              <a:rPr lang="en-US" sz="3400" i="1" dirty="0"/>
              <a:t>in situ.</a:t>
            </a:r>
          </a:p>
          <a:p>
            <a:pPr lvl="1"/>
            <a:r>
              <a:rPr lang="en-US" sz="3600" dirty="0"/>
              <a:t>Mas de 10 </a:t>
            </a:r>
            <a:r>
              <a:rPr lang="en-US" sz="3600" dirty="0" err="1"/>
              <a:t>millones</a:t>
            </a:r>
            <a:r>
              <a:rPr lang="en-US" sz="3600" dirty="0"/>
              <a:t> de </a:t>
            </a:r>
            <a:r>
              <a:rPr lang="en-US" sz="3600" dirty="0" err="1"/>
              <a:t>registros</a:t>
            </a:r>
            <a:r>
              <a:rPr lang="en-US" sz="3600" dirty="0"/>
              <a:t> </a:t>
            </a:r>
            <a:r>
              <a:rPr lang="en-US" sz="3600" dirty="0" err="1"/>
              <a:t>históricos</a:t>
            </a:r>
            <a:r>
              <a:rPr lang="en-US" sz="3600" dirty="0"/>
              <a:t> de </a:t>
            </a:r>
            <a:r>
              <a:rPr lang="en-US" sz="3600" dirty="0" err="1"/>
              <a:t>plantas</a:t>
            </a:r>
            <a:r>
              <a:rPr lang="en-US" sz="3600" dirty="0"/>
              <a:t> y </a:t>
            </a:r>
            <a:r>
              <a:rPr lang="en-US" sz="3600" dirty="0" err="1"/>
              <a:t>animales</a:t>
            </a:r>
            <a:r>
              <a:rPr lang="en-US" sz="3600" dirty="0"/>
              <a:t> </a:t>
            </a:r>
          </a:p>
          <a:p>
            <a:pPr lvl="1"/>
            <a:r>
              <a:rPr lang="en-US" sz="3600" dirty="0"/>
              <a:t>7 </a:t>
            </a:r>
            <a:r>
              <a:rPr lang="en-US" sz="3600" dirty="0" err="1"/>
              <a:t>millones</a:t>
            </a:r>
            <a:r>
              <a:rPr lang="en-US" sz="3600" dirty="0"/>
              <a:t> de </a:t>
            </a:r>
            <a:r>
              <a:rPr lang="en-US" sz="3600" dirty="0" err="1"/>
              <a:t>ellos</a:t>
            </a:r>
            <a:r>
              <a:rPr lang="en-US" sz="3600" dirty="0"/>
              <a:t> con geo-</a:t>
            </a:r>
            <a:r>
              <a:rPr lang="en-US" sz="3600" dirty="0" err="1"/>
              <a:t>referencia</a:t>
            </a:r>
            <a:r>
              <a:rPr lang="en-US" sz="4000" dirty="0"/>
              <a:t>.</a:t>
            </a:r>
          </a:p>
        </p:txBody>
      </p:sp>
    </p:spTree>
    <p:extLst>
      <p:ext uri="{BB962C8B-B14F-4D97-AF65-F5344CB8AC3E}">
        <p14:creationId xmlns:p14="http://schemas.microsoft.com/office/powerpoint/2010/main" val="3370218764"/>
      </p:ext>
    </p:extLst>
  </p:cSld>
  <p:clrMapOvr>
    <a:masterClrMapping/>
  </p:clrMapOvr>
  <mc:AlternateContent xmlns:mc="http://schemas.openxmlformats.org/markup-compatibility/2006" xmlns:p14="http://schemas.microsoft.com/office/powerpoint/2010/main">
    <mc:Choice Requires="p14">
      <p:transition spd="slow" advClick="0" advTm="25000">
        <p14:flash/>
      </p:transition>
    </mc:Choice>
    <mc:Fallback xmlns="">
      <p:transition spd="slow" advClick="0" advTm="2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GENSWF_ADVANCE_TIME" val="30.00"/>
  <p:tag name="ISPRING_SLIDE_INDENT_LEVEL" val="0"/>
  <p:tag name="ISPRING_CUSTOM_TIMING_USED" val="0"/>
  <p:tag name="ISPRING_PRESENTER_ID" val="{9D09CBA6-DAF2-48D5-9194-E6058985B432}"/>
</p:tagLst>
</file>

<file path=ppt/theme/theme1.xml><?xml version="1.0" encoding="utf-8"?>
<a:theme xmlns:a="http://schemas.openxmlformats.org/drawingml/2006/main" name="Plantilla i-Gam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Gamma" id="{E438B103-BF03-4B2F-861E-5791FB9668BA}" vid="{025298B8-16C1-40FB-BAE3-BBFBC51C8AE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B73687BEA8D66469D7F47F639E8E265" ma:contentTypeVersion="14" ma:contentTypeDescription="Crear nuevo documento." ma:contentTypeScope="" ma:versionID="69d7f35c42457de599da0048610221fc">
  <xsd:schema xmlns:xsd="http://www.w3.org/2001/XMLSchema" xmlns:xs="http://www.w3.org/2001/XMLSchema" xmlns:p="http://schemas.microsoft.com/office/2006/metadata/properties" xmlns:ns2="de27ce7e-ac99-4368-aacf-92c6609ff954" xmlns:ns3="42b0f0ba-d73e-4b7f-88a4-a16d362f181e" targetNamespace="http://schemas.microsoft.com/office/2006/metadata/properties" ma:root="true" ma:fieldsID="a9d375aa952e655c6c0319f57870d2f6" ns2:_="" ns3:_="">
    <xsd:import namespace="de27ce7e-ac99-4368-aacf-92c6609ff954"/>
    <xsd:import namespace="42b0f0ba-d73e-4b7f-88a4-a16d362f181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7ce7e-ac99-4368-aacf-92c6609ff954"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LastSharedByUser" ma:index="11" nillable="true" ma:displayName="Última vez que se compartió por usuario" ma:description="" ma:internalName="LastSharedByUser" ma:readOnly="true">
      <xsd:simpleType>
        <xsd:restriction base="dms:Note">
          <xsd:maxLength value="255"/>
        </xsd:restriction>
      </xsd:simpleType>
    </xsd:element>
    <xsd:element name="LastSharedByTime" ma:index="12" nillable="true" ma:displayName="Última vez que se compartió por hora"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2b0f0ba-d73e-4b7f-88a4-a16d362f181e"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70EF01-9D9F-48FA-BF92-F629746F75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27ce7e-ac99-4368-aacf-92c6609ff954"/>
    <ds:schemaRef ds:uri="42b0f0ba-d73e-4b7f-88a4-a16d362f18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0064FC-E047-4AFA-98BC-8785345C4DEA}">
  <ds:schemaRefs>
    <ds:schemaRef ds:uri="http://schemas.microsoft.com/office/2006/documentManagement/types"/>
    <ds:schemaRef ds:uri="http://schemas.microsoft.com/office/2006/metadata/properties"/>
    <ds:schemaRef ds:uri="de27ce7e-ac99-4368-aacf-92c6609ff954"/>
    <ds:schemaRef ds:uri="http://purl.org/dc/elements/1.1/"/>
    <ds:schemaRef ds:uri="42b0f0ba-d73e-4b7f-88a4-a16d362f181e"/>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ACDBB94-4C06-4C9B-8175-38F7C8114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3643</TotalTime>
  <Words>923</Words>
  <Application>Microsoft Office PowerPoint</Application>
  <PresentationFormat>Panorámica</PresentationFormat>
  <Paragraphs>105</Paragraphs>
  <Slides>30</Slides>
  <Notes>16</Notes>
  <HiddenSlides>3</HiddenSlides>
  <MMClips>2</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30</vt:i4>
      </vt:variant>
    </vt:vector>
  </HeadingPairs>
  <TitlesOfParts>
    <vt:vector size="40" baseType="lpstr">
      <vt:lpstr>Abadi Extra Light</vt:lpstr>
      <vt:lpstr>Arial</vt:lpstr>
      <vt:lpstr>Baskerville</vt:lpstr>
      <vt:lpstr>Bradley Hand ITC</vt:lpstr>
      <vt:lpstr>Calibri</vt:lpstr>
      <vt:lpstr>Calibri Light</vt:lpstr>
      <vt:lpstr>Corbel</vt:lpstr>
      <vt:lpstr>Eras Light ITC</vt:lpstr>
      <vt:lpstr>Wingdings</vt:lpstr>
      <vt:lpstr>Plantilla i-Gamma</vt:lpstr>
      <vt:lpstr>Módulo 2  Integridad Ecosistémica  </vt:lpstr>
      <vt:lpstr>Biodiversidad: Generación de valor</vt:lpstr>
      <vt:lpstr>El futuro que queremos</vt:lpstr>
      <vt:lpstr>Integridad Ecosistémica  – modelo de tres capas—</vt:lpstr>
      <vt:lpstr>Presentación de PowerPoint</vt:lpstr>
      <vt:lpstr>La integridad: clave para la Sustentabilidad</vt:lpstr>
      <vt:lpstr>Presentación de PowerPoint</vt:lpstr>
      <vt:lpstr>Presentación de PowerPoint</vt:lpstr>
      <vt:lpstr>Asimilación de “Big data”</vt:lpstr>
      <vt:lpstr>Asimilación de “Big data”</vt:lpstr>
      <vt:lpstr>Presentación de PowerPoint</vt:lpstr>
      <vt:lpstr>Presentación de PowerPoint</vt:lpstr>
      <vt:lpstr>Comparación de índices</vt:lpstr>
      <vt:lpstr>Presentación de PowerPoint</vt:lpstr>
      <vt:lpstr>Presentación de PowerPoint</vt:lpstr>
      <vt:lpstr>Presentación de PowerPoint</vt:lpstr>
      <vt:lpstr>Dosis/Respuesta: funciones de utilidad</vt:lpstr>
      <vt:lpstr>Integridad ecosistémica y biomasa de plantas en México</vt:lpstr>
      <vt:lpstr>Anuncio Nacional: 1 agosto, 2016</vt:lpstr>
      <vt:lpstr>Presentación de PowerPoint</vt:lpstr>
      <vt:lpstr>Presentación de PowerPoint</vt:lpstr>
      <vt:lpstr>Presentación de PowerPoint</vt:lpstr>
      <vt:lpstr>La integridad: clave para la Sustentabilidad</vt:lpstr>
      <vt:lpstr>Componentes del modelo</vt:lpstr>
      <vt:lpstr>Red Bayesiana “razonando”</vt:lpstr>
      <vt:lpstr>Aproximación bayesiana para evaluación de oferta de servicios ecosistémicos</vt:lpstr>
      <vt:lpstr>Presentación de PowerPoint</vt:lpstr>
      <vt:lpstr>Enfoque para el análisis y síntesis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  Incertidumbre e inteligencia   </dc:title>
  <dc:creator>Miguel Equihua Zamora</dc:creator>
  <cp:lastModifiedBy>Octavio Pérez Maqueo</cp:lastModifiedBy>
  <cp:revision>3</cp:revision>
  <dcterms:created xsi:type="dcterms:W3CDTF">2019-03-06T19:56:59Z</dcterms:created>
  <dcterms:modified xsi:type="dcterms:W3CDTF">2019-03-15T06:47:50Z</dcterms:modified>
</cp:coreProperties>
</file>